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dp" ContentType="image/vnd.ms-photo"/>
  <Default Extension="webp" ContentType="image/jpe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8" r:id="rId22"/>
    <p:sldId id="277" r:id="rId23"/>
    <p:sldId id="276" r:id="rId24"/>
    <p:sldId id="279" r:id="rId25"/>
    <p:sldId id="280" r:id="rId26"/>
    <p:sldId id="281" r:id="rId27"/>
    <p:sldId id="282" r:id="rId28"/>
    <p:sldId id="283" r:id="rId29"/>
    <p:sldId id="284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</p:sldIdLst>
  <p:sldSz cx="32032575" cy="18018125"/>
  <p:notesSz cx="6858000" cy="9144000"/>
  <p:defaultTextStyle>
    <a:defPPr>
      <a:defRPr lang="en-US"/>
    </a:defPPr>
    <a:lvl1pPr marL="0" algn="l" defTabSz="457167" rtl="0" eaLnBrk="1" latinLnBrk="0" hangingPunct="1">
      <a:defRPr sz="1798" kern="1200">
        <a:solidFill>
          <a:schemeClr val="tx1"/>
        </a:solidFill>
        <a:latin typeface="+mn-lt"/>
        <a:ea typeface="+mn-ea"/>
        <a:cs typeface="+mn-cs"/>
      </a:defRPr>
    </a:lvl1pPr>
    <a:lvl2pPr marL="457167" algn="l" defTabSz="457167" rtl="0" eaLnBrk="1" latinLnBrk="0" hangingPunct="1">
      <a:defRPr sz="1798" kern="1200">
        <a:solidFill>
          <a:schemeClr val="tx1"/>
        </a:solidFill>
        <a:latin typeface="+mn-lt"/>
        <a:ea typeface="+mn-ea"/>
        <a:cs typeface="+mn-cs"/>
      </a:defRPr>
    </a:lvl2pPr>
    <a:lvl3pPr marL="914333" algn="l" defTabSz="457167" rtl="0" eaLnBrk="1" latinLnBrk="0" hangingPunct="1">
      <a:defRPr sz="1798" kern="1200">
        <a:solidFill>
          <a:schemeClr val="tx1"/>
        </a:solidFill>
        <a:latin typeface="+mn-lt"/>
        <a:ea typeface="+mn-ea"/>
        <a:cs typeface="+mn-cs"/>
      </a:defRPr>
    </a:lvl3pPr>
    <a:lvl4pPr marL="1371500" algn="l" defTabSz="457167" rtl="0" eaLnBrk="1" latinLnBrk="0" hangingPunct="1">
      <a:defRPr sz="1798" kern="1200">
        <a:solidFill>
          <a:schemeClr val="tx1"/>
        </a:solidFill>
        <a:latin typeface="+mn-lt"/>
        <a:ea typeface="+mn-ea"/>
        <a:cs typeface="+mn-cs"/>
      </a:defRPr>
    </a:lvl4pPr>
    <a:lvl5pPr marL="1828663" algn="l" defTabSz="457167" rtl="0" eaLnBrk="1" latinLnBrk="0" hangingPunct="1">
      <a:defRPr sz="1798" kern="1200">
        <a:solidFill>
          <a:schemeClr val="tx1"/>
        </a:solidFill>
        <a:latin typeface="+mn-lt"/>
        <a:ea typeface="+mn-ea"/>
        <a:cs typeface="+mn-cs"/>
      </a:defRPr>
    </a:lvl5pPr>
    <a:lvl6pPr marL="2285830" algn="l" defTabSz="457167" rtl="0" eaLnBrk="1" latinLnBrk="0" hangingPunct="1">
      <a:defRPr sz="1798" kern="1200">
        <a:solidFill>
          <a:schemeClr val="tx1"/>
        </a:solidFill>
        <a:latin typeface="+mn-lt"/>
        <a:ea typeface="+mn-ea"/>
        <a:cs typeface="+mn-cs"/>
      </a:defRPr>
    </a:lvl6pPr>
    <a:lvl7pPr marL="2742996" algn="l" defTabSz="457167" rtl="0" eaLnBrk="1" latinLnBrk="0" hangingPunct="1">
      <a:defRPr sz="1798" kern="1200">
        <a:solidFill>
          <a:schemeClr val="tx1"/>
        </a:solidFill>
        <a:latin typeface="+mn-lt"/>
        <a:ea typeface="+mn-ea"/>
        <a:cs typeface="+mn-cs"/>
      </a:defRPr>
    </a:lvl7pPr>
    <a:lvl8pPr marL="3200163" algn="l" defTabSz="457167" rtl="0" eaLnBrk="1" latinLnBrk="0" hangingPunct="1">
      <a:defRPr sz="1798" kern="1200">
        <a:solidFill>
          <a:schemeClr val="tx1"/>
        </a:solidFill>
        <a:latin typeface="+mn-lt"/>
        <a:ea typeface="+mn-ea"/>
        <a:cs typeface="+mn-cs"/>
      </a:defRPr>
    </a:lvl8pPr>
    <a:lvl9pPr marL="3657329" algn="l" defTabSz="457167" rtl="0" eaLnBrk="1" latinLnBrk="0" hangingPunct="1">
      <a:defRPr sz="1798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4D321"/>
    <a:srgbClr val="37BD4D"/>
    <a:srgbClr val="2E3D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Sin estilo, cuadrícula de la tab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Estilo clar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860" autoAdjust="0"/>
    <p:restoredTop sz="94660"/>
  </p:normalViewPr>
  <p:slideViewPr>
    <p:cSldViewPr snapToGrid="0">
      <p:cViewPr varScale="1">
        <p:scale>
          <a:sx n="30" d="100"/>
          <a:sy n="30" d="100"/>
        </p:scale>
        <p:origin x="55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4047605-51A8-49DD-B4A3-5140BA1B9770}" type="doc">
      <dgm:prSet loTypeId="urn:microsoft.com/office/officeart/2005/8/layout/cycle6" loCatId="cycle" qsTypeId="urn:microsoft.com/office/officeart/2005/8/quickstyle/simple2" qsCatId="simple" csTypeId="urn:microsoft.com/office/officeart/2005/8/colors/accent6_2" csCatId="accent6" phldr="1"/>
      <dgm:spPr/>
      <dgm:t>
        <a:bodyPr/>
        <a:lstStyle/>
        <a:p>
          <a:endParaRPr lang="es-ES"/>
        </a:p>
      </dgm:t>
    </dgm:pt>
    <dgm:pt modelId="{81D99D8B-AC0B-439F-BB80-EAEF057628A2}">
      <dgm:prSet phldrT="[Texto]" custT="1"/>
      <dgm:spPr>
        <a:solidFill>
          <a:srgbClr val="37BD4D"/>
        </a:solidFill>
      </dgm:spPr>
      <dgm:t>
        <a:bodyPr/>
        <a:lstStyle/>
        <a:p>
          <a:pPr algn="ctr"/>
          <a:r>
            <a:rPr lang="es-NI" sz="4400" b="1" noProof="0" dirty="0"/>
            <a:t>Proyectos</a:t>
          </a:r>
          <a:endParaRPr lang="es-NI" sz="3400" b="1" noProof="0" dirty="0"/>
        </a:p>
        <a:p>
          <a:pPr algn="l"/>
          <a:r>
            <a:rPr lang="en-US" sz="3400" b="1" i="1" dirty="0"/>
            <a:t>-</a:t>
          </a:r>
          <a:r>
            <a:rPr lang="en-US" sz="3400" b="1" i="1" dirty="0" err="1"/>
            <a:t>QMake</a:t>
          </a:r>
          <a:endParaRPr lang="en-US" sz="3400" b="1" i="1" dirty="0"/>
        </a:p>
        <a:p>
          <a:pPr algn="l"/>
          <a:r>
            <a:rPr lang="en-US" sz="3400" b="1" i="1" dirty="0"/>
            <a:t>-</a:t>
          </a:r>
          <a:r>
            <a:rPr lang="en-US" sz="3400" b="1" i="1" dirty="0" err="1"/>
            <a:t>CMake</a:t>
          </a:r>
          <a:r>
            <a:rPr lang="en-US" sz="3400" b="1" i="1" dirty="0"/>
            <a:t> </a:t>
          </a:r>
        </a:p>
        <a:p>
          <a:pPr algn="ctr"/>
          <a:endParaRPr lang="es-ES" sz="3400" dirty="0"/>
        </a:p>
      </dgm:t>
    </dgm:pt>
    <dgm:pt modelId="{011534F4-2CC0-4740-871D-97C7DF59061F}" type="parTrans" cxnId="{144EE2C8-521C-4AE6-9255-858EDB8A0053}">
      <dgm:prSet/>
      <dgm:spPr/>
      <dgm:t>
        <a:bodyPr/>
        <a:lstStyle/>
        <a:p>
          <a:endParaRPr lang="es-ES"/>
        </a:p>
      </dgm:t>
    </dgm:pt>
    <dgm:pt modelId="{5281A7D9-9A73-4809-AFA0-C39092670CA3}" type="sibTrans" cxnId="{144EE2C8-521C-4AE6-9255-858EDB8A0053}">
      <dgm:prSet/>
      <dgm:spPr>
        <a:ln w="76200">
          <a:solidFill>
            <a:srgbClr val="37BD4D"/>
          </a:solidFill>
        </a:ln>
      </dgm:spPr>
      <dgm:t>
        <a:bodyPr/>
        <a:lstStyle/>
        <a:p>
          <a:endParaRPr lang="es-ES"/>
        </a:p>
      </dgm:t>
    </dgm:pt>
    <dgm:pt modelId="{CD1BB4D9-4A36-48BB-95B3-3478AEBB3434}">
      <dgm:prSet phldrT="[Texto]" custT="1"/>
      <dgm:spPr>
        <a:solidFill>
          <a:srgbClr val="37BD4D"/>
        </a:solidFill>
      </dgm:spPr>
      <dgm:t>
        <a:bodyPr/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4400" b="1" kern="1200" noProof="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Lenguajes</a:t>
          </a:r>
          <a:endParaRPr lang="es-NI" sz="4000" b="1" kern="1200" noProof="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  <a:p>
          <a:pPr marL="0" lvl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3700" kern="1200" noProof="0" dirty="0"/>
            <a:t>-C++ </a:t>
          </a:r>
        </a:p>
        <a:p>
          <a:pPr marL="0" lvl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3700" kern="1200" noProof="0" dirty="0"/>
            <a:t>-QML</a:t>
          </a:r>
        </a:p>
      </dgm:t>
    </dgm:pt>
    <dgm:pt modelId="{B197BF18-2D26-4CA3-8C84-BD268DE8A4A2}" type="parTrans" cxnId="{688C9F76-3CBE-4FBF-999C-770D4A60F803}">
      <dgm:prSet/>
      <dgm:spPr/>
      <dgm:t>
        <a:bodyPr/>
        <a:lstStyle/>
        <a:p>
          <a:endParaRPr lang="es-ES"/>
        </a:p>
      </dgm:t>
    </dgm:pt>
    <dgm:pt modelId="{CF956315-B83B-42DB-A1BA-AE3445E679A2}" type="sibTrans" cxnId="{688C9F76-3CBE-4FBF-999C-770D4A60F803}">
      <dgm:prSet/>
      <dgm:spPr>
        <a:ln w="76200">
          <a:solidFill>
            <a:srgbClr val="37BD4D"/>
          </a:solidFill>
        </a:ln>
      </dgm:spPr>
      <dgm:t>
        <a:bodyPr/>
        <a:lstStyle/>
        <a:p>
          <a:endParaRPr lang="es-ES"/>
        </a:p>
      </dgm:t>
    </dgm:pt>
    <dgm:pt modelId="{AFD53041-46AE-4CDC-AB62-E9EE0511F913}">
      <dgm:prSet phldrT="[Texto]" custT="1"/>
      <dgm:spPr>
        <a:solidFill>
          <a:srgbClr val="37BD4D"/>
        </a:solidFill>
      </dgm:spPr>
      <dgm:t>
        <a:bodyPr/>
        <a:lstStyle/>
        <a:p>
          <a:r>
            <a:rPr lang="es-NI" sz="4400" b="1" kern="1200" noProof="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Sistemas</a:t>
          </a:r>
        </a:p>
        <a:p>
          <a:r>
            <a:rPr lang="es-NI" sz="3700" kern="1200" noProof="0" dirty="0"/>
            <a:t>Escritorio</a:t>
          </a:r>
        </a:p>
        <a:p>
          <a:r>
            <a:rPr lang="es-NI" sz="3700" kern="1200" noProof="0" dirty="0"/>
            <a:t>Móviles</a:t>
          </a:r>
        </a:p>
      </dgm:t>
    </dgm:pt>
    <dgm:pt modelId="{0B27D6E5-BB6A-47A3-AE6D-87D45B8A4AB3}" type="parTrans" cxnId="{797B12F8-C618-456D-8172-08FAA851BFCE}">
      <dgm:prSet/>
      <dgm:spPr/>
      <dgm:t>
        <a:bodyPr/>
        <a:lstStyle/>
        <a:p>
          <a:endParaRPr lang="es-ES"/>
        </a:p>
      </dgm:t>
    </dgm:pt>
    <dgm:pt modelId="{5630ECAC-10A8-43AE-AF3B-4087FB6F2983}" type="sibTrans" cxnId="{797B12F8-C618-456D-8172-08FAA851BFCE}">
      <dgm:prSet/>
      <dgm:spPr>
        <a:ln w="76200">
          <a:solidFill>
            <a:srgbClr val="37BD4D"/>
          </a:solidFill>
        </a:ln>
      </dgm:spPr>
      <dgm:t>
        <a:bodyPr/>
        <a:lstStyle/>
        <a:p>
          <a:endParaRPr lang="es-ES"/>
        </a:p>
      </dgm:t>
    </dgm:pt>
    <dgm:pt modelId="{109C7D2F-C6D1-413A-8864-72CE514BCD10}">
      <dgm:prSet phldrT="[Texto]" custT="1"/>
      <dgm:spPr>
        <a:solidFill>
          <a:srgbClr val="37BD4D"/>
        </a:solidFill>
      </dgm:spPr>
      <dgm:t>
        <a:bodyPr/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Debug</a:t>
          </a:r>
        </a:p>
        <a:p>
          <a:pPr marL="0"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GDB</a:t>
          </a:r>
          <a:endParaRPr lang="en-US" sz="3000" kern="1200" dirty="0"/>
        </a:p>
        <a:p>
          <a:pPr marL="0"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3000" kern="1200" dirty="0"/>
        </a:p>
      </dgm:t>
    </dgm:pt>
    <dgm:pt modelId="{5EDDDC04-4092-4464-AC19-91AE3C506674}" type="parTrans" cxnId="{FB850B07-76CA-4CF1-8AAE-4481CA9F6536}">
      <dgm:prSet/>
      <dgm:spPr/>
      <dgm:t>
        <a:bodyPr/>
        <a:lstStyle/>
        <a:p>
          <a:endParaRPr lang="es-ES"/>
        </a:p>
      </dgm:t>
    </dgm:pt>
    <dgm:pt modelId="{9CCECFB7-68A7-4D36-AEB7-9D002BA2F31C}" type="sibTrans" cxnId="{FB850B07-76CA-4CF1-8AAE-4481CA9F6536}">
      <dgm:prSet/>
      <dgm:spPr>
        <a:ln w="76200">
          <a:solidFill>
            <a:srgbClr val="37BD4D"/>
          </a:solidFill>
        </a:ln>
      </dgm:spPr>
      <dgm:t>
        <a:bodyPr/>
        <a:lstStyle/>
        <a:p>
          <a:endParaRPr lang="es-ES"/>
        </a:p>
      </dgm:t>
    </dgm:pt>
    <dgm:pt modelId="{5DEF2712-3605-4131-8CAC-748033978968}">
      <dgm:prSet custT="1"/>
      <dgm:spPr>
        <a:solidFill>
          <a:srgbClr val="37BD4D"/>
        </a:solidFill>
        <a:ln>
          <a:solidFill>
            <a:srgbClr val="37BD4D"/>
          </a:solidFill>
        </a:ln>
      </dgm:spPr>
      <dgm:t>
        <a:bodyPr/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4400" b="1" kern="1200" noProof="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Herramientas</a:t>
          </a:r>
          <a:r>
            <a:rPr lang="es-NI" sz="4000" kern="1200" noProof="0" dirty="0"/>
            <a:t>-Control de Versiones (GitHub)</a:t>
          </a:r>
          <a:endParaRPr lang="es-NI" sz="3000" kern="1200" noProof="0" dirty="0"/>
        </a:p>
      </dgm:t>
    </dgm:pt>
    <dgm:pt modelId="{C4CA8A88-D070-4D1B-BF46-D94033688CE1}" type="parTrans" cxnId="{E2A0EAA6-6DBD-4D79-88E2-DB6240E096CC}">
      <dgm:prSet/>
      <dgm:spPr/>
      <dgm:t>
        <a:bodyPr/>
        <a:lstStyle/>
        <a:p>
          <a:endParaRPr lang="es-ES"/>
        </a:p>
      </dgm:t>
    </dgm:pt>
    <dgm:pt modelId="{805B202F-069B-45BD-97F1-C25ECACAF32B}" type="sibTrans" cxnId="{E2A0EAA6-6DBD-4D79-88E2-DB6240E096CC}">
      <dgm:prSet/>
      <dgm:spPr>
        <a:ln w="76200">
          <a:solidFill>
            <a:srgbClr val="37BD4D"/>
          </a:solidFill>
        </a:ln>
      </dgm:spPr>
      <dgm:t>
        <a:bodyPr/>
        <a:lstStyle/>
        <a:p>
          <a:endParaRPr lang="es-ES"/>
        </a:p>
      </dgm:t>
    </dgm:pt>
    <dgm:pt modelId="{AC618344-5189-46A4-81AF-14D8E0950ECF}">
      <dgm:prSet phldrT="[Texto]" custT="1"/>
      <dgm:spPr>
        <a:solidFill>
          <a:srgbClr val="37BD4D"/>
        </a:solidFill>
      </dgm:spPr>
      <dgm:t>
        <a:bodyPr/>
        <a:lstStyle/>
        <a:p>
          <a:pPr algn="ctr"/>
          <a:r>
            <a:rPr lang="es-NI" sz="4400" b="1" kern="1200" noProof="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Editores</a:t>
          </a:r>
        </a:p>
        <a:p>
          <a:pPr algn="l"/>
          <a:r>
            <a:rPr lang="es-NI" sz="3700" kern="1200" noProof="0" dirty="0"/>
            <a:t>-Editor de código</a:t>
          </a:r>
        </a:p>
        <a:p>
          <a:pPr algn="l"/>
          <a:r>
            <a:rPr lang="es-NI" sz="3700" kern="1200" noProof="0" dirty="0"/>
            <a:t>-Diseño de UI</a:t>
          </a:r>
        </a:p>
      </dgm:t>
    </dgm:pt>
    <dgm:pt modelId="{B4373444-5D92-4230-B217-CA801D4EAE64}" type="sibTrans" cxnId="{97AD4BD7-CCBB-46A8-BB30-2190049E039E}">
      <dgm:prSet/>
      <dgm:spPr>
        <a:ln w="76200">
          <a:solidFill>
            <a:srgbClr val="37BD4D"/>
          </a:solidFill>
        </a:ln>
      </dgm:spPr>
      <dgm:t>
        <a:bodyPr/>
        <a:lstStyle/>
        <a:p>
          <a:endParaRPr lang="es-ES"/>
        </a:p>
      </dgm:t>
    </dgm:pt>
    <dgm:pt modelId="{B4A9B734-42C6-4B0E-84F9-80AAE25564CB}" type="parTrans" cxnId="{97AD4BD7-CCBB-46A8-BB30-2190049E039E}">
      <dgm:prSet/>
      <dgm:spPr/>
      <dgm:t>
        <a:bodyPr/>
        <a:lstStyle/>
        <a:p>
          <a:endParaRPr lang="es-ES"/>
        </a:p>
      </dgm:t>
    </dgm:pt>
    <dgm:pt modelId="{33770FD0-ECEA-4946-A0B3-3D34A50B8F6C}" type="pres">
      <dgm:prSet presAssocID="{D4047605-51A8-49DD-B4A3-5140BA1B9770}" presName="cycle" presStyleCnt="0">
        <dgm:presLayoutVars>
          <dgm:dir/>
          <dgm:resizeHandles val="exact"/>
        </dgm:presLayoutVars>
      </dgm:prSet>
      <dgm:spPr/>
    </dgm:pt>
    <dgm:pt modelId="{2B763649-1FC0-484D-A2AF-84770351A4E9}" type="pres">
      <dgm:prSet presAssocID="{81D99D8B-AC0B-439F-BB80-EAEF057628A2}" presName="node" presStyleLbl="node1" presStyleIdx="0" presStyleCnt="6" custScaleY="104119">
        <dgm:presLayoutVars>
          <dgm:bulletEnabled val="1"/>
        </dgm:presLayoutVars>
      </dgm:prSet>
      <dgm:spPr/>
    </dgm:pt>
    <dgm:pt modelId="{96866815-6EC4-4817-A9A8-A88A94B1DCDA}" type="pres">
      <dgm:prSet presAssocID="{81D99D8B-AC0B-439F-BB80-EAEF057628A2}" presName="spNode" presStyleCnt="0"/>
      <dgm:spPr/>
    </dgm:pt>
    <dgm:pt modelId="{DF04A0FF-E624-431F-939F-1202DCA0BFDC}" type="pres">
      <dgm:prSet presAssocID="{5281A7D9-9A73-4809-AFA0-C39092670CA3}" presName="sibTrans" presStyleLbl="sibTrans1D1" presStyleIdx="0" presStyleCnt="6"/>
      <dgm:spPr/>
    </dgm:pt>
    <dgm:pt modelId="{E2CBA7DE-0B34-4714-8F70-BB80C7BAE699}" type="pres">
      <dgm:prSet presAssocID="{AC618344-5189-46A4-81AF-14D8E0950ECF}" presName="node" presStyleLbl="node1" presStyleIdx="1" presStyleCnt="6" custScaleX="114104" custRadScaleRad="102828" custRadScaleInc="11580">
        <dgm:presLayoutVars>
          <dgm:bulletEnabled val="1"/>
        </dgm:presLayoutVars>
      </dgm:prSet>
      <dgm:spPr/>
    </dgm:pt>
    <dgm:pt modelId="{F85DAC83-4037-4376-9FE5-8324DB2DEC55}" type="pres">
      <dgm:prSet presAssocID="{AC618344-5189-46A4-81AF-14D8E0950ECF}" presName="spNode" presStyleCnt="0"/>
      <dgm:spPr/>
    </dgm:pt>
    <dgm:pt modelId="{CC01F395-6CB4-4CC9-AEED-E067E69DAFF2}" type="pres">
      <dgm:prSet presAssocID="{B4373444-5D92-4230-B217-CA801D4EAE64}" presName="sibTrans" presStyleLbl="sibTrans1D1" presStyleIdx="1" presStyleCnt="6"/>
      <dgm:spPr/>
    </dgm:pt>
    <dgm:pt modelId="{2B608926-AE0D-4172-9DE7-0BFD6CB66A77}" type="pres">
      <dgm:prSet presAssocID="{CD1BB4D9-4A36-48BB-95B3-3478AEBB3434}" presName="node" presStyleLbl="node1" presStyleIdx="2" presStyleCnt="6" custRadScaleRad="99192" custRadScaleInc="4952">
        <dgm:presLayoutVars>
          <dgm:bulletEnabled val="1"/>
        </dgm:presLayoutVars>
      </dgm:prSet>
      <dgm:spPr/>
    </dgm:pt>
    <dgm:pt modelId="{F8800823-7F0E-4B73-BEC6-A9C281B3B8F0}" type="pres">
      <dgm:prSet presAssocID="{CD1BB4D9-4A36-48BB-95B3-3478AEBB3434}" presName="spNode" presStyleCnt="0"/>
      <dgm:spPr/>
    </dgm:pt>
    <dgm:pt modelId="{B280899B-96B4-490C-92A6-8AC6E562D5BD}" type="pres">
      <dgm:prSet presAssocID="{CF956315-B83B-42DB-A1BA-AE3445E679A2}" presName="sibTrans" presStyleLbl="sibTrans1D1" presStyleIdx="2" presStyleCnt="6"/>
      <dgm:spPr/>
    </dgm:pt>
    <dgm:pt modelId="{C60CFA07-9BFF-42C4-9DED-3006155A0D2A}" type="pres">
      <dgm:prSet presAssocID="{AFD53041-46AE-4CDC-AB62-E9EE0511F913}" presName="node" presStyleLbl="node1" presStyleIdx="3" presStyleCnt="6" custRadScaleRad="102784">
        <dgm:presLayoutVars>
          <dgm:bulletEnabled val="1"/>
        </dgm:presLayoutVars>
      </dgm:prSet>
      <dgm:spPr/>
    </dgm:pt>
    <dgm:pt modelId="{10D7213F-3654-4FE3-AB05-EC9E7BE59DB9}" type="pres">
      <dgm:prSet presAssocID="{AFD53041-46AE-4CDC-AB62-E9EE0511F913}" presName="spNode" presStyleCnt="0"/>
      <dgm:spPr/>
    </dgm:pt>
    <dgm:pt modelId="{094B092C-A75F-4FE3-B438-56E75AC9FEBA}" type="pres">
      <dgm:prSet presAssocID="{5630ECAC-10A8-43AE-AF3B-4087FB6F2983}" presName="sibTrans" presStyleLbl="sibTrans1D1" presStyleIdx="3" presStyleCnt="6"/>
      <dgm:spPr/>
    </dgm:pt>
    <dgm:pt modelId="{425DDFE0-4DC1-46E1-9B7E-4F0EFB7971CC}" type="pres">
      <dgm:prSet presAssocID="{5DEF2712-3605-4131-8CAC-748033978968}" presName="node" presStyleLbl="node1" presStyleIdx="4" presStyleCnt="6">
        <dgm:presLayoutVars>
          <dgm:bulletEnabled val="1"/>
        </dgm:presLayoutVars>
      </dgm:prSet>
      <dgm:spPr/>
    </dgm:pt>
    <dgm:pt modelId="{03CAB868-6417-4112-A226-6768A6873A6F}" type="pres">
      <dgm:prSet presAssocID="{5DEF2712-3605-4131-8CAC-748033978968}" presName="spNode" presStyleCnt="0"/>
      <dgm:spPr/>
    </dgm:pt>
    <dgm:pt modelId="{F79F62BE-15DA-4526-A026-2E28AA646F2F}" type="pres">
      <dgm:prSet presAssocID="{805B202F-069B-45BD-97F1-C25ECACAF32B}" presName="sibTrans" presStyleLbl="sibTrans1D1" presStyleIdx="4" presStyleCnt="6"/>
      <dgm:spPr/>
    </dgm:pt>
    <dgm:pt modelId="{BA2305B2-83FC-4D37-9C92-72210D836277}" type="pres">
      <dgm:prSet presAssocID="{109C7D2F-C6D1-413A-8864-72CE514BCD10}" presName="node" presStyleLbl="node1" presStyleIdx="5" presStyleCnt="6">
        <dgm:presLayoutVars>
          <dgm:bulletEnabled val="1"/>
        </dgm:presLayoutVars>
      </dgm:prSet>
      <dgm:spPr/>
    </dgm:pt>
    <dgm:pt modelId="{15CD80B4-2F32-4165-AB53-9ABC41B36B3D}" type="pres">
      <dgm:prSet presAssocID="{109C7D2F-C6D1-413A-8864-72CE514BCD10}" presName="spNode" presStyleCnt="0"/>
      <dgm:spPr/>
    </dgm:pt>
    <dgm:pt modelId="{C6F9D121-BD2A-40C0-958F-5DCCF7568177}" type="pres">
      <dgm:prSet presAssocID="{9CCECFB7-68A7-4D36-AEB7-9D002BA2F31C}" presName="sibTrans" presStyleLbl="sibTrans1D1" presStyleIdx="5" presStyleCnt="6"/>
      <dgm:spPr/>
    </dgm:pt>
  </dgm:ptLst>
  <dgm:cxnLst>
    <dgm:cxn modelId="{FB850B07-76CA-4CF1-8AAE-4481CA9F6536}" srcId="{D4047605-51A8-49DD-B4A3-5140BA1B9770}" destId="{109C7D2F-C6D1-413A-8864-72CE514BCD10}" srcOrd="5" destOrd="0" parTransId="{5EDDDC04-4092-4464-AC19-91AE3C506674}" sibTransId="{9CCECFB7-68A7-4D36-AEB7-9D002BA2F31C}"/>
    <dgm:cxn modelId="{D6CA2E0C-C4E6-4FE6-92AE-11880B20962F}" type="presOf" srcId="{81D99D8B-AC0B-439F-BB80-EAEF057628A2}" destId="{2B763649-1FC0-484D-A2AF-84770351A4E9}" srcOrd="0" destOrd="0" presId="urn:microsoft.com/office/officeart/2005/8/layout/cycle6"/>
    <dgm:cxn modelId="{25999513-F056-4232-9FB6-4D554568BDE9}" type="presOf" srcId="{AFD53041-46AE-4CDC-AB62-E9EE0511F913}" destId="{C60CFA07-9BFF-42C4-9DED-3006155A0D2A}" srcOrd="0" destOrd="0" presId="urn:microsoft.com/office/officeart/2005/8/layout/cycle6"/>
    <dgm:cxn modelId="{1A46C32A-4A02-4C24-97C0-DA2982A46E68}" type="presOf" srcId="{AC618344-5189-46A4-81AF-14D8E0950ECF}" destId="{E2CBA7DE-0B34-4714-8F70-BB80C7BAE699}" srcOrd="0" destOrd="0" presId="urn:microsoft.com/office/officeart/2005/8/layout/cycle6"/>
    <dgm:cxn modelId="{E57FEC31-6864-4817-B6A2-105CB15CE47A}" type="presOf" srcId="{CD1BB4D9-4A36-48BB-95B3-3478AEBB3434}" destId="{2B608926-AE0D-4172-9DE7-0BFD6CB66A77}" srcOrd="0" destOrd="0" presId="urn:microsoft.com/office/officeart/2005/8/layout/cycle6"/>
    <dgm:cxn modelId="{34B63B36-A04C-402E-96F8-92E39853DF07}" type="presOf" srcId="{D4047605-51A8-49DD-B4A3-5140BA1B9770}" destId="{33770FD0-ECEA-4946-A0B3-3D34A50B8F6C}" srcOrd="0" destOrd="0" presId="urn:microsoft.com/office/officeart/2005/8/layout/cycle6"/>
    <dgm:cxn modelId="{17AB4B3E-49B3-4A43-BD67-62DFBB2E763B}" type="presOf" srcId="{B4373444-5D92-4230-B217-CA801D4EAE64}" destId="{CC01F395-6CB4-4CC9-AEED-E067E69DAFF2}" srcOrd="0" destOrd="0" presId="urn:microsoft.com/office/officeart/2005/8/layout/cycle6"/>
    <dgm:cxn modelId="{B3834240-4CA0-4C33-A263-86550CA34741}" type="presOf" srcId="{9CCECFB7-68A7-4D36-AEB7-9D002BA2F31C}" destId="{C6F9D121-BD2A-40C0-958F-5DCCF7568177}" srcOrd="0" destOrd="0" presId="urn:microsoft.com/office/officeart/2005/8/layout/cycle6"/>
    <dgm:cxn modelId="{8D0F7169-DBD3-4238-B6AC-6BA8FF16ACA6}" type="presOf" srcId="{CF956315-B83B-42DB-A1BA-AE3445E679A2}" destId="{B280899B-96B4-490C-92A6-8AC6E562D5BD}" srcOrd="0" destOrd="0" presId="urn:microsoft.com/office/officeart/2005/8/layout/cycle6"/>
    <dgm:cxn modelId="{9CB6E56D-8446-43E1-933E-091E850ED10B}" type="presOf" srcId="{5281A7D9-9A73-4809-AFA0-C39092670CA3}" destId="{DF04A0FF-E624-431F-939F-1202DCA0BFDC}" srcOrd="0" destOrd="0" presId="urn:microsoft.com/office/officeart/2005/8/layout/cycle6"/>
    <dgm:cxn modelId="{688C9F76-3CBE-4FBF-999C-770D4A60F803}" srcId="{D4047605-51A8-49DD-B4A3-5140BA1B9770}" destId="{CD1BB4D9-4A36-48BB-95B3-3478AEBB3434}" srcOrd="2" destOrd="0" parTransId="{B197BF18-2D26-4CA3-8C84-BD268DE8A4A2}" sibTransId="{CF956315-B83B-42DB-A1BA-AE3445E679A2}"/>
    <dgm:cxn modelId="{A8D67782-94F9-4FCF-A6F3-A5D96F470115}" type="presOf" srcId="{5630ECAC-10A8-43AE-AF3B-4087FB6F2983}" destId="{094B092C-A75F-4FE3-B438-56E75AC9FEBA}" srcOrd="0" destOrd="0" presId="urn:microsoft.com/office/officeart/2005/8/layout/cycle6"/>
    <dgm:cxn modelId="{FF1B8A88-6280-439E-91C6-528CCB584A54}" type="presOf" srcId="{5DEF2712-3605-4131-8CAC-748033978968}" destId="{425DDFE0-4DC1-46E1-9B7E-4F0EFB7971CC}" srcOrd="0" destOrd="0" presId="urn:microsoft.com/office/officeart/2005/8/layout/cycle6"/>
    <dgm:cxn modelId="{D4AB5296-2B5C-4236-8E94-132E90260BCE}" type="presOf" srcId="{805B202F-069B-45BD-97F1-C25ECACAF32B}" destId="{F79F62BE-15DA-4526-A026-2E28AA646F2F}" srcOrd="0" destOrd="0" presId="urn:microsoft.com/office/officeart/2005/8/layout/cycle6"/>
    <dgm:cxn modelId="{A957D69A-C8CD-41FE-8AE2-7C010041105A}" type="presOf" srcId="{109C7D2F-C6D1-413A-8864-72CE514BCD10}" destId="{BA2305B2-83FC-4D37-9C92-72210D836277}" srcOrd="0" destOrd="0" presId="urn:microsoft.com/office/officeart/2005/8/layout/cycle6"/>
    <dgm:cxn modelId="{E2A0EAA6-6DBD-4D79-88E2-DB6240E096CC}" srcId="{D4047605-51A8-49DD-B4A3-5140BA1B9770}" destId="{5DEF2712-3605-4131-8CAC-748033978968}" srcOrd="4" destOrd="0" parTransId="{C4CA8A88-D070-4D1B-BF46-D94033688CE1}" sibTransId="{805B202F-069B-45BD-97F1-C25ECACAF32B}"/>
    <dgm:cxn modelId="{144EE2C8-521C-4AE6-9255-858EDB8A0053}" srcId="{D4047605-51A8-49DD-B4A3-5140BA1B9770}" destId="{81D99D8B-AC0B-439F-BB80-EAEF057628A2}" srcOrd="0" destOrd="0" parTransId="{011534F4-2CC0-4740-871D-97C7DF59061F}" sibTransId="{5281A7D9-9A73-4809-AFA0-C39092670CA3}"/>
    <dgm:cxn modelId="{97AD4BD7-CCBB-46A8-BB30-2190049E039E}" srcId="{D4047605-51A8-49DD-B4A3-5140BA1B9770}" destId="{AC618344-5189-46A4-81AF-14D8E0950ECF}" srcOrd="1" destOrd="0" parTransId="{B4A9B734-42C6-4B0E-84F9-80AAE25564CB}" sibTransId="{B4373444-5D92-4230-B217-CA801D4EAE64}"/>
    <dgm:cxn modelId="{797B12F8-C618-456D-8172-08FAA851BFCE}" srcId="{D4047605-51A8-49DD-B4A3-5140BA1B9770}" destId="{AFD53041-46AE-4CDC-AB62-E9EE0511F913}" srcOrd="3" destOrd="0" parTransId="{0B27D6E5-BB6A-47A3-AE6D-87D45B8A4AB3}" sibTransId="{5630ECAC-10A8-43AE-AF3B-4087FB6F2983}"/>
    <dgm:cxn modelId="{6F3ABFBA-BA14-46A3-BA0C-7A1640A747F0}" type="presParOf" srcId="{33770FD0-ECEA-4946-A0B3-3D34A50B8F6C}" destId="{2B763649-1FC0-484D-A2AF-84770351A4E9}" srcOrd="0" destOrd="0" presId="urn:microsoft.com/office/officeart/2005/8/layout/cycle6"/>
    <dgm:cxn modelId="{F25A08FA-47C0-4090-B558-E2921E8304A3}" type="presParOf" srcId="{33770FD0-ECEA-4946-A0B3-3D34A50B8F6C}" destId="{96866815-6EC4-4817-A9A8-A88A94B1DCDA}" srcOrd="1" destOrd="0" presId="urn:microsoft.com/office/officeart/2005/8/layout/cycle6"/>
    <dgm:cxn modelId="{EF61D30F-19BE-42F8-B869-33F3D66E1E37}" type="presParOf" srcId="{33770FD0-ECEA-4946-A0B3-3D34A50B8F6C}" destId="{DF04A0FF-E624-431F-939F-1202DCA0BFDC}" srcOrd="2" destOrd="0" presId="urn:microsoft.com/office/officeart/2005/8/layout/cycle6"/>
    <dgm:cxn modelId="{E23DC2AC-1DA8-47E9-BEAA-0975FC71EF6F}" type="presParOf" srcId="{33770FD0-ECEA-4946-A0B3-3D34A50B8F6C}" destId="{E2CBA7DE-0B34-4714-8F70-BB80C7BAE699}" srcOrd="3" destOrd="0" presId="urn:microsoft.com/office/officeart/2005/8/layout/cycle6"/>
    <dgm:cxn modelId="{168CD4FA-BDA9-4A77-9436-0DABFCD3610C}" type="presParOf" srcId="{33770FD0-ECEA-4946-A0B3-3D34A50B8F6C}" destId="{F85DAC83-4037-4376-9FE5-8324DB2DEC55}" srcOrd="4" destOrd="0" presId="urn:microsoft.com/office/officeart/2005/8/layout/cycle6"/>
    <dgm:cxn modelId="{5686E098-4C33-431E-B0D4-4B5A1AB88C5A}" type="presParOf" srcId="{33770FD0-ECEA-4946-A0B3-3D34A50B8F6C}" destId="{CC01F395-6CB4-4CC9-AEED-E067E69DAFF2}" srcOrd="5" destOrd="0" presId="urn:microsoft.com/office/officeart/2005/8/layout/cycle6"/>
    <dgm:cxn modelId="{D4730EE1-ADF4-4C68-BB59-5B44D8E738F2}" type="presParOf" srcId="{33770FD0-ECEA-4946-A0B3-3D34A50B8F6C}" destId="{2B608926-AE0D-4172-9DE7-0BFD6CB66A77}" srcOrd="6" destOrd="0" presId="urn:microsoft.com/office/officeart/2005/8/layout/cycle6"/>
    <dgm:cxn modelId="{A7157BFA-9294-43E8-A04B-2C759CA4CB0A}" type="presParOf" srcId="{33770FD0-ECEA-4946-A0B3-3D34A50B8F6C}" destId="{F8800823-7F0E-4B73-BEC6-A9C281B3B8F0}" srcOrd="7" destOrd="0" presId="urn:microsoft.com/office/officeart/2005/8/layout/cycle6"/>
    <dgm:cxn modelId="{9DE7815A-5522-4780-AC8F-69D9D486D22C}" type="presParOf" srcId="{33770FD0-ECEA-4946-A0B3-3D34A50B8F6C}" destId="{B280899B-96B4-490C-92A6-8AC6E562D5BD}" srcOrd="8" destOrd="0" presId="urn:microsoft.com/office/officeart/2005/8/layout/cycle6"/>
    <dgm:cxn modelId="{3E8EDEF2-48BD-48B0-888F-A8F320C4A7F2}" type="presParOf" srcId="{33770FD0-ECEA-4946-A0B3-3D34A50B8F6C}" destId="{C60CFA07-9BFF-42C4-9DED-3006155A0D2A}" srcOrd="9" destOrd="0" presId="urn:microsoft.com/office/officeart/2005/8/layout/cycle6"/>
    <dgm:cxn modelId="{4074936B-4215-40DD-AAEB-C25EDE0E21D6}" type="presParOf" srcId="{33770FD0-ECEA-4946-A0B3-3D34A50B8F6C}" destId="{10D7213F-3654-4FE3-AB05-EC9E7BE59DB9}" srcOrd="10" destOrd="0" presId="urn:microsoft.com/office/officeart/2005/8/layout/cycle6"/>
    <dgm:cxn modelId="{A5FF6FDC-F36A-49C9-B1D6-CC3707BAA11E}" type="presParOf" srcId="{33770FD0-ECEA-4946-A0B3-3D34A50B8F6C}" destId="{094B092C-A75F-4FE3-B438-56E75AC9FEBA}" srcOrd="11" destOrd="0" presId="urn:microsoft.com/office/officeart/2005/8/layout/cycle6"/>
    <dgm:cxn modelId="{16B276FE-3060-4B6C-AB2F-935EE72E0B79}" type="presParOf" srcId="{33770FD0-ECEA-4946-A0B3-3D34A50B8F6C}" destId="{425DDFE0-4DC1-46E1-9B7E-4F0EFB7971CC}" srcOrd="12" destOrd="0" presId="urn:microsoft.com/office/officeart/2005/8/layout/cycle6"/>
    <dgm:cxn modelId="{B8343D64-24AB-4475-B4C1-F0C81B1C4B06}" type="presParOf" srcId="{33770FD0-ECEA-4946-A0B3-3D34A50B8F6C}" destId="{03CAB868-6417-4112-A226-6768A6873A6F}" srcOrd="13" destOrd="0" presId="urn:microsoft.com/office/officeart/2005/8/layout/cycle6"/>
    <dgm:cxn modelId="{4CD85EB8-3EBB-405F-B934-EF1D9E079AE7}" type="presParOf" srcId="{33770FD0-ECEA-4946-A0B3-3D34A50B8F6C}" destId="{F79F62BE-15DA-4526-A026-2E28AA646F2F}" srcOrd="14" destOrd="0" presId="urn:microsoft.com/office/officeart/2005/8/layout/cycle6"/>
    <dgm:cxn modelId="{CC0C75ED-B87A-43A2-B8E4-DA0083102101}" type="presParOf" srcId="{33770FD0-ECEA-4946-A0B3-3D34A50B8F6C}" destId="{BA2305B2-83FC-4D37-9C92-72210D836277}" srcOrd="15" destOrd="0" presId="urn:microsoft.com/office/officeart/2005/8/layout/cycle6"/>
    <dgm:cxn modelId="{903BC86C-3268-405F-B9FB-197A86EB648A}" type="presParOf" srcId="{33770FD0-ECEA-4946-A0B3-3D34A50B8F6C}" destId="{15CD80B4-2F32-4165-AB53-9ABC41B36B3D}" srcOrd="16" destOrd="0" presId="urn:microsoft.com/office/officeart/2005/8/layout/cycle6"/>
    <dgm:cxn modelId="{C1679650-C173-46DA-B39A-555516FD27DB}" type="presParOf" srcId="{33770FD0-ECEA-4946-A0B3-3D34A50B8F6C}" destId="{C6F9D121-BD2A-40C0-958F-5DCCF7568177}" srcOrd="17" destOrd="0" presId="urn:microsoft.com/office/officeart/2005/8/layout/cycle6"/>
  </dgm:cxnLst>
  <dgm:bg/>
  <dgm:whole>
    <a:ln w="57150"/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763649-1FC0-484D-A2AF-84770351A4E9}">
      <dsp:nvSpPr>
        <dsp:cNvPr id="0" name=""/>
        <dsp:cNvSpPr/>
      </dsp:nvSpPr>
      <dsp:spPr>
        <a:xfrm>
          <a:off x="8410104" y="-18033"/>
          <a:ext cx="3735940" cy="2528385"/>
        </a:xfrm>
        <a:prstGeom prst="roundRect">
          <a:avLst/>
        </a:prstGeom>
        <a:solidFill>
          <a:srgbClr val="37BD4D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4400" b="1" kern="1200" noProof="0" dirty="0"/>
            <a:t>Proyectos</a:t>
          </a:r>
          <a:endParaRPr lang="es-NI" sz="3400" b="1" kern="1200" noProof="0" dirty="0"/>
        </a:p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b="1" i="1" kern="1200" dirty="0"/>
            <a:t>-</a:t>
          </a:r>
          <a:r>
            <a:rPr lang="en-US" sz="3400" b="1" i="1" kern="1200" dirty="0" err="1"/>
            <a:t>QMake</a:t>
          </a:r>
          <a:endParaRPr lang="en-US" sz="3400" b="1" i="1" kern="1200" dirty="0"/>
        </a:p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b="1" i="1" kern="1200" dirty="0"/>
            <a:t>-</a:t>
          </a:r>
          <a:r>
            <a:rPr lang="en-US" sz="3400" b="1" i="1" kern="1200" dirty="0" err="1"/>
            <a:t>CMake</a:t>
          </a:r>
          <a:r>
            <a:rPr lang="en-US" sz="3400" b="1" i="1" kern="1200" dirty="0"/>
            <a:t> </a:t>
          </a:r>
        </a:p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3400" kern="1200" dirty="0"/>
        </a:p>
      </dsp:txBody>
      <dsp:txXfrm>
        <a:off x="8533530" y="105393"/>
        <a:ext cx="3489088" cy="2281533"/>
      </dsp:txXfrm>
    </dsp:sp>
    <dsp:sp modelId="{DF04A0FF-E624-431F-939F-1202DCA0BFDC}">
      <dsp:nvSpPr>
        <dsp:cNvPr id="0" name=""/>
        <dsp:cNvSpPr/>
      </dsp:nvSpPr>
      <dsp:spPr>
        <a:xfrm>
          <a:off x="4875958" y="1345779"/>
          <a:ext cx="11440381" cy="11440381"/>
        </a:xfrm>
        <a:custGeom>
          <a:avLst/>
          <a:gdLst/>
          <a:ahLst/>
          <a:cxnLst/>
          <a:rect l="0" t="0" r="0" b="0"/>
          <a:pathLst>
            <a:path>
              <a:moveTo>
                <a:pt x="7297875" y="221873"/>
              </a:moveTo>
              <a:arcTo wR="5720190" hR="5720190" stAng="17160617" swAng="1720540"/>
            </a:path>
          </a:pathLst>
        </a:custGeom>
        <a:noFill/>
        <a:ln w="76200" cap="flat" cmpd="sng" algn="ctr">
          <a:solidFill>
            <a:srgbClr val="37BD4D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CBA7DE-0B34-4714-8F70-BB80C7BAE699}">
      <dsp:nvSpPr>
        <dsp:cNvPr id="0" name=""/>
        <dsp:cNvSpPr/>
      </dsp:nvSpPr>
      <dsp:spPr>
        <a:xfrm>
          <a:off x="13355257" y="3019442"/>
          <a:ext cx="4262857" cy="2428361"/>
        </a:xfrm>
        <a:prstGeom prst="roundRect">
          <a:avLst/>
        </a:prstGeom>
        <a:solidFill>
          <a:srgbClr val="37BD4D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4400" b="1" kern="1200" noProof="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Editores</a:t>
          </a:r>
        </a:p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3700" kern="1200" noProof="0" dirty="0"/>
            <a:t>-Editor de código</a:t>
          </a:r>
        </a:p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3700" kern="1200" noProof="0" dirty="0"/>
            <a:t>-Diseño de UI</a:t>
          </a:r>
        </a:p>
      </dsp:txBody>
      <dsp:txXfrm>
        <a:off x="13473800" y="3137985"/>
        <a:ext cx="4025771" cy="2191275"/>
      </dsp:txXfrm>
    </dsp:sp>
    <dsp:sp modelId="{CC01F395-6CB4-4CC9-AEED-E067E69DAFF2}">
      <dsp:nvSpPr>
        <dsp:cNvPr id="0" name=""/>
        <dsp:cNvSpPr/>
      </dsp:nvSpPr>
      <dsp:spPr>
        <a:xfrm>
          <a:off x="4637600" y="880337"/>
          <a:ext cx="11440381" cy="11440381"/>
        </a:xfrm>
        <a:custGeom>
          <a:avLst/>
          <a:gdLst/>
          <a:ahLst/>
          <a:cxnLst/>
          <a:rect l="0" t="0" r="0" b="0"/>
          <a:pathLst>
            <a:path>
              <a:moveTo>
                <a:pt x="11329463" y="4599192"/>
              </a:moveTo>
              <a:arcTo wR="5720190" hR="5720190" stAng="20921909" swAng="1933586"/>
            </a:path>
          </a:pathLst>
        </a:custGeom>
        <a:noFill/>
        <a:ln w="76200" cap="flat" cmpd="sng" algn="ctr">
          <a:solidFill>
            <a:srgbClr val="37BD4D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B608926-AE0D-4172-9DE7-0BFD6CB66A77}">
      <dsp:nvSpPr>
        <dsp:cNvPr id="0" name=""/>
        <dsp:cNvSpPr/>
      </dsp:nvSpPr>
      <dsp:spPr>
        <a:xfrm>
          <a:off x="13274137" y="8673665"/>
          <a:ext cx="3735940" cy="2428361"/>
        </a:xfrm>
        <a:prstGeom prst="roundRect">
          <a:avLst/>
        </a:prstGeom>
        <a:solidFill>
          <a:srgbClr val="37BD4D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4400" b="1" kern="1200" noProof="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Lenguajes</a:t>
          </a:r>
          <a:endParaRPr lang="es-NI" sz="4000" b="1" kern="1200" noProof="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  <a:p>
          <a:pPr marL="0" lvl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3700" kern="1200" noProof="0" dirty="0"/>
            <a:t>-C++ </a:t>
          </a:r>
        </a:p>
        <a:p>
          <a:pPr marL="0" lvl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3700" kern="1200" noProof="0" dirty="0"/>
            <a:t>-QML</a:t>
          </a:r>
        </a:p>
      </dsp:txBody>
      <dsp:txXfrm>
        <a:off x="13392680" y="8792208"/>
        <a:ext cx="3498854" cy="2191275"/>
      </dsp:txXfrm>
    </dsp:sp>
    <dsp:sp modelId="{B280899B-96B4-490C-92A6-8AC6E562D5BD}">
      <dsp:nvSpPr>
        <dsp:cNvPr id="0" name=""/>
        <dsp:cNvSpPr/>
      </dsp:nvSpPr>
      <dsp:spPr>
        <a:xfrm>
          <a:off x="4451272" y="1284178"/>
          <a:ext cx="11440381" cy="11440381"/>
        </a:xfrm>
        <a:custGeom>
          <a:avLst/>
          <a:gdLst/>
          <a:ahLst/>
          <a:cxnLst/>
          <a:rect l="0" t="0" r="0" b="0"/>
          <a:pathLst>
            <a:path>
              <a:moveTo>
                <a:pt x="9694293" y="9834445"/>
              </a:moveTo>
              <a:arcTo wR="5720190" hR="5720190" stAng="2759562" swAng="1414490"/>
            </a:path>
          </a:pathLst>
        </a:custGeom>
        <a:noFill/>
        <a:ln w="76200" cap="flat" cmpd="sng" algn="ctr">
          <a:solidFill>
            <a:srgbClr val="37BD4D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60CFA07-9BFF-42C4-9DED-3006155A0D2A}">
      <dsp:nvSpPr>
        <dsp:cNvPr id="0" name=""/>
        <dsp:cNvSpPr/>
      </dsp:nvSpPr>
      <dsp:spPr>
        <a:xfrm>
          <a:off x="8410104" y="11472360"/>
          <a:ext cx="3735940" cy="2428361"/>
        </a:xfrm>
        <a:prstGeom prst="roundRect">
          <a:avLst/>
        </a:prstGeom>
        <a:solidFill>
          <a:srgbClr val="37BD4D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4400" b="1" kern="1200" noProof="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Sistemas</a:t>
          </a:r>
        </a:p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3700" kern="1200" noProof="0" dirty="0"/>
            <a:t>Escritorio</a:t>
          </a:r>
        </a:p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3700" kern="1200" noProof="0" dirty="0"/>
            <a:t>Móviles</a:t>
          </a:r>
        </a:p>
      </dsp:txBody>
      <dsp:txXfrm>
        <a:off x="8528647" y="11590903"/>
        <a:ext cx="3498854" cy="2191275"/>
      </dsp:txXfrm>
    </dsp:sp>
    <dsp:sp modelId="{094B092C-A75F-4FE3-B438-56E75AC9FEBA}">
      <dsp:nvSpPr>
        <dsp:cNvPr id="0" name=""/>
        <dsp:cNvSpPr/>
      </dsp:nvSpPr>
      <dsp:spPr>
        <a:xfrm>
          <a:off x="4557883" y="1246159"/>
          <a:ext cx="11440381" cy="11440381"/>
        </a:xfrm>
        <a:custGeom>
          <a:avLst/>
          <a:gdLst/>
          <a:ahLst/>
          <a:cxnLst/>
          <a:rect l="0" t="0" r="0" b="0"/>
          <a:pathLst>
            <a:path>
              <a:moveTo>
                <a:pt x="3828355" y="11118481"/>
              </a:moveTo>
              <a:arcTo wR="5720190" hR="5720190" stAng="6558783" swAng="1500874"/>
            </a:path>
          </a:pathLst>
        </a:custGeom>
        <a:noFill/>
        <a:ln w="76200" cap="flat" cmpd="sng" algn="ctr">
          <a:solidFill>
            <a:srgbClr val="37BD4D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25DDFE0-4DC1-46E1-9B7E-4F0EFB7971CC}">
      <dsp:nvSpPr>
        <dsp:cNvPr id="0" name=""/>
        <dsp:cNvSpPr/>
      </dsp:nvSpPr>
      <dsp:spPr>
        <a:xfrm>
          <a:off x="3456274" y="8612264"/>
          <a:ext cx="3735940" cy="2428361"/>
        </a:xfrm>
        <a:prstGeom prst="roundRect">
          <a:avLst/>
        </a:prstGeom>
        <a:solidFill>
          <a:srgbClr val="37BD4D"/>
        </a:solidFill>
        <a:ln w="19050" cap="flat" cmpd="sng" algn="ctr">
          <a:solidFill>
            <a:srgbClr val="37BD4D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4400" b="1" kern="1200" noProof="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Herramientas</a:t>
          </a:r>
          <a:r>
            <a:rPr lang="es-NI" sz="4000" kern="1200" noProof="0" dirty="0"/>
            <a:t>-Control de Versiones (GitHub)</a:t>
          </a:r>
          <a:endParaRPr lang="es-NI" sz="3000" kern="1200" noProof="0" dirty="0"/>
        </a:p>
      </dsp:txBody>
      <dsp:txXfrm>
        <a:off x="3574817" y="8730807"/>
        <a:ext cx="3498854" cy="2191275"/>
      </dsp:txXfrm>
    </dsp:sp>
    <dsp:sp modelId="{F79F62BE-15DA-4526-A026-2E28AA646F2F}">
      <dsp:nvSpPr>
        <dsp:cNvPr id="0" name=""/>
        <dsp:cNvSpPr/>
      </dsp:nvSpPr>
      <dsp:spPr>
        <a:xfrm>
          <a:off x="4557883" y="1246159"/>
          <a:ext cx="11440381" cy="11440381"/>
        </a:xfrm>
        <a:custGeom>
          <a:avLst/>
          <a:gdLst/>
          <a:ahLst/>
          <a:cxnLst/>
          <a:rect l="0" t="0" r="0" b="0"/>
          <a:pathLst>
            <a:path>
              <a:moveTo>
                <a:pt x="232530" y="7334552"/>
              </a:moveTo>
              <a:arcTo wR="5720190" hR="5720190" stAng="9816429" swAng="1967141"/>
            </a:path>
          </a:pathLst>
        </a:custGeom>
        <a:noFill/>
        <a:ln w="76200" cap="flat" cmpd="sng" algn="ctr">
          <a:solidFill>
            <a:srgbClr val="37BD4D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A2305B2-83FC-4D37-9C92-72210D836277}">
      <dsp:nvSpPr>
        <dsp:cNvPr id="0" name=""/>
        <dsp:cNvSpPr/>
      </dsp:nvSpPr>
      <dsp:spPr>
        <a:xfrm>
          <a:off x="3456274" y="2892074"/>
          <a:ext cx="3735940" cy="2428361"/>
        </a:xfrm>
        <a:prstGeom prst="roundRect">
          <a:avLst/>
        </a:prstGeom>
        <a:solidFill>
          <a:srgbClr val="37BD4D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Debug</a:t>
          </a:r>
        </a:p>
        <a:p>
          <a:pPr marL="0"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GDB</a:t>
          </a:r>
          <a:endParaRPr lang="en-US" sz="3000" kern="1200" dirty="0"/>
        </a:p>
        <a:p>
          <a:pPr marL="0"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3000" kern="1200" dirty="0"/>
        </a:p>
      </dsp:txBody>
      <dsp:txXfrm>
        <a:off x="3574817" y="3010617"/>
        <a:ext cx="3498854" cy="2191275"/>
      </dsp:txXfrm>
    </dsp:sp>
    <dsp:sp modelId="{C6F9D121-BD2A-40C0-958F-5DCCF7568177}">
      <dsp:nvSpPr>
        <dsp:cNvPr id="0" name=""/>
        <dsp:cNvSpPr/>
      </dsp:nvSpPr>
      <dsp:spPr>
        <a:xfrm>
          <a:off x="4557883" y="1246159"/>
          <a:ext cx="11440381" cy="11440381"/>
        </a:xfrm>
        <a:custGeom>
          <a:avLst/>
          <a:gdLst/>
          <a:ahLst/>
          <a:cxnLst/>
          <a:rect l="0" t="0" r="0" b="0"/>
          <a:pathLst>
            <a:path>
              <a:moveTo>
                <a:pt x="1723149" y="1628218"/>
              </a:moveTo>
              <a:arcTo wR="5720190" hR="5720190" stAng="13540343" swAng="1500874"/>
            </a:path>
          </a:pathLst>
        </a:custGeom>
        <a:noFill/>
        <a:ln w="76200" cap="flat" cmpd="sng" algn="ctr">
          <a:solidFill>
            <a:srgbClr val="37BD4D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04072" y="2948801"/>
            <a:ext cx="24024431" cy="6272977"/>
          </a:xfrm>
        </p:spPr>
        <p:txBody>
          <a:bodyPr anchor="b"/>
          <a:lstStyle>
            <a:lvl1pPr algn="ctr">
              <a:defRPr sz="15767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04072" y="9463688"/>
            <a:ext cx="24024431" cy="4350208"/>
          </a:xfrm>
        </p:spPr>
        <p:txBody>
          <a:bodyPr/>
          <a:lstStyle>
            <a:lvl1pPr marL="0" indent="0" algn="ctr">
              <a:buNone/>
              <a:defRPr sz="6306"/>
            </a:lvl1pPr>
            <a:lvl2pPr marL="1201364" indent="0" algn="ctr">
              <a:buNone/>
              <a:defRPr sz="5255"/>
            </a:lvl2pPr>
            <a:lvl3pPr marL="2402727" indent="0" algn="ctr">
              <a:buNone/>
              <a:defRPr sz="4729"/>
            </a:lvl3pPr>
            <a:lvl4pPr marL="3604091" indent="0" algn="ctr">
              <a:buNone/>
              <a:defRPr sz="4204"/>
            </a:lvl4pPr>
            <a:lvl5pPr marL="4805454" indent="0" algn="ctr">
              <a:buNone/>
              <a:defRPr sz="4204"/>
            </a:lvl5pPr>
            <a:lvl6pPr marL="6006818" indent="0" algn="ctr">
              <a:buNone/>
              <a:defRPr sz="4204"/>
            </a:lvl6pPr>
            <a:lvl7pPr marL="7208182" indent="0" algn="ctr">
              <a:buNone/>
              <a:defRPr sz="4204"/>
            </a:lvl7pPr>
            <a:lvl8pPr marL="8409545" indent="0" algn="ctr">
              <a:buNone/>
              <a:defRPr sz="4204"/>
            </a:lvl8pPr>
            <a:lvl9pPr marL="9610909" indent="0" algn="ctr">
              <a:buNone/>
              <a:defRPr sz="4204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17E0E-BED0-40DA-882A-A57045C57D8C}" type="datetimeFigureOut">
              <a:rPr lang="es-ES" smtClean="0"/>
              <a:t>23/08/2019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C9260-21D4-4546-8CAA-46FA6227AE1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915437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17E0E-BED0-40DA-882A-A57045C57D8C}" type="datetimeFigureOut">
              <a:rPr lang="es-ES" smtClean="0"/>
              <a:t>23/08/2019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C9260-21D4-4546-8CAA-46FA6227AE1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390945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2923313" y="959298"/>
            <a:ext cx="6907024" cy="1526952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02241" y="959298"/>
            <a:ext cx="20320665" cy="15269528"/>
          </a:xfrm>
        </p:spPr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17E0E-BED0-40DA-882A-A57045C57D8C}" type="datetimeFigureOut">
              <a:rPr lang="es-ES" smtClean="0"/>
              <a:t>23/08/2019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C9260-21D4-4546-8CAA-46FA6227AE1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972398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17E0E-BED0-40DA-882A-A57045C57D8C}" type="datetimeFigureOut">
              <a:rPr lang="es-ES" smtClean="0"/>
              <a:t>23/08/2019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C9260-21D4-4546-8CAA-46FA6227AE1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117938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85558" y="4492021"/>
            <a:ext cx="27628096" cy="7495038"/>
          </a:xfrm>
        </p:spPr>
        <p:txBody>
          <a:bodyPr anchor="b"/>
          <a:lstStyle>
            <a:lvl1pPr>
              <a:defRPr sz="15767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85558" y="12057965"/>
            <a:ext cx="27628096" cy="3941464"/>
          </a:xfrm>
        </p:spPr>
        <p:txBody>
          <a:bodyPr/>
          <a:lstStyle>
            <a:lvl1pPr marL="0" indent="0">
              <a:buNone/>
              <a:defRPr sz="6306">
                <a:solidFill>
                  <a:schemeClr val="tx1">
                    <a:tint val="75000"/>
                  </a:schemeClr>
                </a:solidFill>
              </a:defRPr>
            </a:lvl1pPr>
            <a:lvl2pPr marL="1201364" indent="0">
              <a:buNone/>
              <a:defRPr sz="5255">
                <a:solidFill>
                  <a:schemeClr val="tx1">
                    <a:tint val="75000"/>
                  </a:schemeClr>
                </a:solidFill>
              </a:defRPr>
            </a:lvl2pPr>
            <a:lvl3pPr marL="2402727" indent="0">
              <a:buNone/>
              <a:defRPr sz="4729">
                <a:solidFill>
                  <a:schemeClr val="tx1">
                    <a:tint val="75000"/>
                  </a:schemeClr>
                </a:solidFill>
              </a:defRPr>
            </a:lvl3pPr>
            <a:lvl4pPr marL="3604091" indent="0">
              <a:buNone/>
              <a:defRPr sz="4204">
                <a:solidFill>
                  <a:schemeClr val="tx1">
                    <a:tint val="75000"/>
                  </a:schemeClr>
                </a:solidFill>
              </a:defRPr>
            </a:lvl4pPr>
            <a:lvl5pPr marL="4805454" indent="0">
              <a:buNone/>
              <a:defRPr sz="4204">
                <a:solidFill>
                  <a:schemeClr val="tx1">
                    <a:tint val="75000"/>
                  </a:schemeClr>
                </a:solidFill>
              </a:defRPr>
            </a:lvl5pPr>
            <a:lvl6pPr marL="6006818" indent="0">
              <a:buNone/>
              <a:defRPr sz="4204">
                <a:solidFill>
                  <a:schemeClr val="tx1">
                    <a:tint val="75000"/>
                  </a:schemeClr>
                </a:solidFill>
              </a:defRPr>
            </a:lvl6pPr>
            <a:lvl7pPr marL="7208182" indent="0">
              <a:buNone/>
              <a:defRPr sz="4204">
                <a:solidFill>
                  <a:schemeClr val="tx1">
                    <a:tint val="75000"/>
                  </a:schemeClr>
                </a:solidFill>
              </a:defRPr>
            </a:lvl7pPr>
            <a:lvl8pPr marL="8409545" indent="0">
              <a:buNone/>
              <a:defRPr sz="4204">
                <a:solidFill>
                  <a:schemeClr val="tx1">
                    <a:tint val="75000"/>
                  </a:schemeClr>
                </a:solidFill>
              </a:defRPr>
            </a:lvl8pPr>
            <a:lvl9pPr marL="9610909" indent="0">
              <a:buNone/>
              <a:defRPr sz="420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17E0E-BED0-40DA-882A-A57045C57D8C}" type="datetimeFigureOut">
              <a:rPr lang="es-ES" smtClean="0"/>
              <a:t>23/08/2019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C9260-21D4-4546-8CAA-46FA6227AE1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803114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02240" y="4796492"/>
            <a:ext cx="13613844" cy="11432335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16491" y="4796492"/>
            <a:ext cx="13613844" cy="11432335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17E0E-BED0-40DA-882A-A57045C57D8C}" type="datetimeFigureOut">
              <a:rPr lang="es-ES" smtClean="0"/>
              <a:t>23/08/2019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C9260-21D4-4546-8CAA-46FA6227AE1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234112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6412" y="959302"/>
            <a:ext cx="27628096" cy="3482671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06415" y="4416945"/>
            <a:ext cx="13551279" cy="2164676"/>
          </a:xfrm>
        </p:spPr>
        <p:txBody>
          <a:bodyPr anchor="b"/>
          <a:lstStyle>
            <a:lvl1pPr marL="0" indent="0">
              <a:buNone/>
              <a:defRPr sz="6306" b="1"/>
            </a:lvl1pPr>
            <a:lvl2pPr marL="1201364" indent="0">
              <a:buNone/>
              <a:defRPr sz="5255" b="1"/>
            </a:lvl2pPr>
            <a:lvl3pPr marL="2402727" indent="0">
              <a:buNone/>
              <a:defRPr sz="4729" b="1"/>
            </a:lvl3pPr>
            <a:lvl4pPr marL="3604091" indent="0">
              <a:buNone/>
              <a:defRPr sz="4204" b="1"/>
            </a:lvl4pPr>
            <a:lvl5pPr marL="4805454" indent="0">
              <a:buNone/>
              <a:defRPr sz="4204" b="1"/>
            </a:lvl5pPr>
            <a:lvl6pPr marL="6006818" indent="0">
              <a:buNone/>
              <a:defRPr sz="4204" b="1"/>
            </a:lvl6pPr>
            <a:lvl7pPr marL="7208182" indent="0">
              <a:buNone/>
              <a:defRPr sz="4204" b="1"/>
            </a:lvl7pPr>
            <a:lvl8pPr marL="8409545" indent="0">
              <a:buNone/>
              <a:defRPr sz="4204" b="1"/>
            </a:lvl8pPr>
            <a:lvl9pPr marL="9610909" indent="0">
              <a:buNone/>
              <a:defRPr sz="4204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06415" y="6581620"/>
            <a:ext cx="13551279" cy="9680573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6216493" y="4416945"/>
            <a:ext cx="13618017" cy="2164676"/>
          </a:xfrm>
        </p:spPr>
        <p:txBody>
          <a:bodyPr anchor="b"/>
          <a:lstStyle>
            <a:lvl1pPr marL="0" indent="0">
              <a:buNone/>
              <a:defRPr sz="6306" b="1"/>
            </a:lvl1pPr>
            <a:lvl2pPr marL="1201364" indent="0">
              <a:buNone/>
              <a:defRPr sz="5255" b="1"/>
            </a:lvl2pPr>
            <a:lvl3pPr marL="2402727" indent="0">
              <a:buNone/>
              <a:defRPr sz="4729" b="1"/>
            </a:lvl3pPr>
            <a:lvl4pPr marL="3604091" indent="0">
              <a:buNone/>
              <a:defRPr sz="4204" b="1"/>
            </a:lvl4pPr>
            <a:lvl5pPr marL="4805454" indent="0">
              <a:buNone/>
              <a:defRPr sz="4204" b="1"/>
            </a:lvl5pPr>
            <a:lvl6pPr marL="6006818" indent="0">
              <a:buNone/>
              <a:defRPr sz="4204" b="1"/>
            </a:lvl6pPr>
            <a:lvl7pPr marL="7208182" indent="0">
              <a:buNone/>
              <a:defRPr sz="4204" b="1"/>
            </a:lvl7pPr>
            <a:lvl8pPr marL="8409545" indent="0">
              <a:buNone/>
              <a:defRPr sz="4204" b="1"/>
            </a:lvl8pPr>
            <a:lvl9pPr marL="9610909" indent="0">
              <a:buNone/>
              <a:defRPr sz="4204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6216493" y="6581620"/>
            <a:ext cx="13618017" cy="9680573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17E0E-BED0-40DA-882A-A57045C57D8C}" type="datetimeFigureOut">
              <a:rPr lang="es-ES" smtClean="0"/>
              <a:t>23/08/2019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C9260-21D4-4546-8CAA-46FA6227AE1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546292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17E0E-BED0-40DA-882A-A57045C57D8C}" type="datetimeFigureOut">
              <a:rPr lang="es-ES" smtClean="0"/>
              <a:t>23/08/2019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C9260-21D4-4546-8CAA-46FA6227AE1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44889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17E0E-BED0-40DA-882A-A57045C57D8C}" type="datetimeFigureOut">
              <a:rPr lang="es-ES" smtClean="0"/>
              <a:t>23/08/2019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C9260-21D4-4546-8CAA-46FA6227AE1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045712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6412" y="1201208"/>
            <a:ext cx="10331339" cy="4204229"/>
          </a:xfrm>
        </p:spPr>
        <p:txBody>
          <a:bodyPr anchor="b"/>
          <a:lstStyle>
            <a:lvl1pPr>
              <a:defRPr sz="8407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618017" y="2594280"/>
            <a:ext cx="16216491" cy="12804547"/>
          </a:xfrm>
        </p:spPr>
        <p:txBody>
          <a:bodyPr/>
          <a:lstStyle>
            <a:lvl1pPr>
              <a:defRPr sz="8407"/>
            </a:lvl1pPr>
            <a:lvl2pPr>
              <a:defRPr sz="7357"/>
            </a:lvl2pPr>
            <a:lvl3pPr>
              <a:defRPr sz="6306"/>
            </a:lvl3pPr>
            <a:lvl4pPr>
              <a:defRPr sz="5255"/>
            </a:lvl4pPr>
            <a:lvl5pPr>
              <a:defRPr sz="5255"/>
            </a:lvl5pPr>
            <a:lvl6pPr>
              <a:defRPr sz="5255"/>
            </a:lvl6pPr>
            <a:lvl7pPr>
              <a:defRPr sz="5255"/>
            </a:lvl7pPr>
            <a:lvl8pPr>
              <a:defRPr sz="5255"/>
            </a:lvl8pPr>
            <a:lvl9pPr>
              <a:defRPr sz="5255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06412" y="5405437"/>
            <a:ext cx="10331339" cy="10014242"/>
          </a:xfrm>
        </p:spPr>
        <p:txBody>
          <a:bodyPr/>
          <a:lstStyle>
            <a:lvl1pPr marL="0" indent="0">
              <a:buNone/>
              <a:defRPr sz="4204"/>
            </a:lvl1pPr>
            <a:lvl2pPr marL="1201364" indent="0">
              <a:buNone/>
              <a:defRPr sz="3678"/>
            </a:lvl2pPr>
            <a:lvl3pPr marL="2402727" indent="0">
              <a:buNone/>
              <a:defRPr sz="3153"/>
            </a:lvl3pPr>
            <a:lvl4pPr marL="3604091" indent="0">
              <a:buNone/>
              <a:defRPr sz="2627"/>
            </a:lvl4pPr>
            <a:lvl5pPr marL="4805454" indent="0">
              <a:buNone/>
              <a:defRPr sz="2627"/>
            </a:lvl5pPr>
            <a:lvl6pPr marL="6006818" indent="0">
              <a:buNone/>
              <a:defRPr sz="2627"/>
            </a:lvl6pPr>
            <a:lvl7pPr marL="7208182" indent="0">
              <a:buNone/>
              <a:defRPr sz="2627"/>
            </a:lvl7pPr>
            <a:lvl8pPr marL="8409545" indent="0">
              <a:buNone/>
              <a:defRPr sz="2627"/>
            </a:lvl8pPr>
            <a:lvl9pPr marL="9610909" indent="0">
              <a:buNone/>
              <a:defRPr sz="2627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17E0E-BED0-40DA-882A-A57045C57D8C}" type="datetimeFigureOut">
              <a:rPr lang="es-ES" smtClean="0"/>
              <a:t>23/08/2019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C9260-21D4-4546-8CAA-46FA6227AE1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05859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6412" y="1201208"/>
            <a:ext cx="10331339" cy="4204229"/>
          </a:xfrm>
        </p:spPr>
        <p:txBody>
          <a:bodyPr anchor="b"/>
          <a:lstStyle>
            <a:lvl1pPr>
              <a:defRPr sz="8407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618017" y="2594280"/>
            <a:ext cx="16216491" cy="12804547"/>
          </a:xfrm>
        </p:spPr>
        <p:txBody>
          <a:bodyPr anchor="t"/>
          <a:lstStyle>
            <a:lvl1pPr marL="0" indent="0">
              <a:buNone/>
              <a:defRPr sz="8407"/>
            </a:lvl1pPr>
            <a:lvl2pPr marL="1201364" indent="0">
              <a:buNone/>
              <a:defRPr sz="7357"/>
            </a:lvl2pPr>
            <a:lvl3pPr marL="2402727" indent="0">
              <a:buNone/>
              <a:defRPr sz="6306"/>
            </a:lvl3pPr>
            <a:lvl4pPr marL="3604091" indent="0">
              <a:buNone/>
              <a:defRPr sz="5255"/>
            </a:lvl4pPr>
            <a:lvl5pPr marL="4805454" indent="0">
              <a:buNone/>
              <a:defRPr sz="5255"/>
            </a:lvl5pPr>
            <a:lvl6pPr marL="6006818" indent="0">
              <a:buNone/>
              <a:defRPr sz="5255"/>
            </a:lvl6pPr>
            <a:lvl7pPr marL="7208182" indent="0">
              <a:buNone/>
              <a:defRPr sz="5255"/>
            </a:lvl7pPr>
            <a:lvl8pPr marL="8409545" indent="0">
              <a:buNone/>
              <a:defRPr sz="5255"/>
            </a:lvl8pPr>
            <a:lvl9pPr marL="9610909" indent="0">
              <a:buNone/>
              <a:defRPr sz="5255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06412" y="5405437"/>
            <a:ext cx="10331339" cy="10014242"/>
          </a:xfrm>
        </p:spPr>
        <p:txBody>
          <a:bodyPr/>
          <a:lstStyle>
            <a:lvl1pPr marL="0" indent="0">
              <a:buNone/>
              <a:defRPr sz="4204"/>
            </a:lvl1pPr>
            <a:lvl2pPr marL="1201364" indent="0">
              <a:buNone/>
              <a:defRPr sz="3678"/>
            </a:lvl2pPr>
            <a:lvl3pPr marL="2402727" indent="0">
              <a:buNone/>
              <a:defRPr sz="3153"/>
            </a:lvl3pPr>
            <a:lvl4pPr marL="3604091" indent="0">
              <a:buNone/>
              <a:defRPr sz="2627"/>
            </a:lvl4pPr>
            <a:lvl5pPr marL="4805454" indent="0">
              <a:buNone/>
              <a:defRPr sz="2627"/>
            </a:lvl5pPr>
            <a:lvl6pPr marL="6006818" indent="0">
              <a:buNone/>
              <a:defRPr sz="2627"/>
            </a:lvl6pPr>
            <a:lvl7pPr marL="7208182" indent="0">
              <a:buNone/>
              <a:defRPr sz="2627"/>
            </a:lvl7pPr>
            <a:lvl8pPr marL="8409545" indent="0">
              <a:buNone/>
              <a:defRPr sz="2627"/>
            </a:lvl8pPr>
            <a:lvl9pPr marL="9610909" indent="0">
              <a:buNone/>
              <a:defRPr sz="2627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17E0E-BED0-40DA-882A-A57045C57D8C}" type="datetimeFigureOut">
              <a:rPr lang="es-ES" smtClean="0"/>
              <a:t>23/08/2019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C9260-21D4-4546-8CAA-46FA6227AE1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448911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02240" y="959302"/>
            <a:ext cx="27628096" cy="34826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02240" y="4796492"/>
            <a:ext cx="27628096" cy="114323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202240" y="16700137"/>
            <a:ext cx="7207329" cy="95929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15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E17E0E-BED0-40DA-882A-A57045C57D8C}" type="datetimeFigureOut">
              <a:rPr lang="es-ES" smtClean="0"/>
              <a:t>23/08/2019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10791" y="16700137"/>
            <a:ext cx="10810994" cy="95929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15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623006" y="16700137"/>
            <a:ext cx="7207329" cy="95929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15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9C9260-21D4-4546-8CAA-46FA6227AE1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227541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2402727" rtl="0" eaLnBrk="1" latinLnBrk="0" hangingPunct="1">
        <a:lnSpc>
          <a:spcPct val="90000"/>
        </a:lnSpc>
        <a:spcBef>
          <a:spcPct val="0"/>
        </a:spcBef>
        <a:buNone/>
        <a:defRPr sz="1156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600684" indent="-600684" algn="l" defTabSz="2402727" rtl="0" eaLnBrk="1" latinLnBrk="0" hangingPunct="1">
        <a:lnSpc>
          <a:spcPct val="90000"/>
        </a:lnSpc>
        <a:spcBef>
          <a:spcPts val="2627"/>
        </a:spcBef>
        <a:buFont typeface="Arial" panose="020B0604020202020204" pitchFamily="34" charset="0"/>
        <a:buChar char="•"/>
        <a:defRPr sz="7357" kern="1200">
          <a:solidFill>
            <a:schemeClr val="tx1"/>
          </a:solidFill>
          <a:latin typeface="+mn-lt"/>
          <a:ea typeface="+mn-ea"/>
          <a:cs typeface="+mn-cs"/>
        </a:defRPr>
      </a:lvl1pPr>
      <a:lvl2pPr marL="1802044" indent="-600684" algn="l" defTabSz="2402727" rtl="0" eaLnBrk="1" latinLnBrk="0" hangingPunct="1">
        <a:lnSpc>
          <a:spcPct val="90000"/>
        </a:lnSpc>
        <a:spcBef>
          <a:spcPts val="1314"/>
        </a:spcBef>
        <a:buFont typeface="Arial" panose="020B0604020202020204" pitchFamily="34" charset="0"/>
        <a:buChar char="•"/>
        <a:defRPr sz="6306" kern="1200">
          <a:solidFill>
            <a:schemeClr val="tx1"/>
          </a:solidFill>
          <a:latin typeface="+mn-lt"/>
          <a:ea typeface="+mn-ea"/>
          <a:cs typeface="+mn-cs"/>
        </a:defRPr>
      </a:lvl2pPr>
      <a:lvl3pPr marL="3003411" indent="-600684" algn="l" defTabSz="2402727" rtl="0" eaLnBrk="1" latinLnBrk="0" hangingPunct="1">
        <a:lnSpc>
          <a:spcPct val="90000"/>
        </a:lnSpc>
        <a:spcBef>
          <a:spcPts val="1314"/>
        </a:spcBef>
        <a:buFont typeface="Arial" panose="020B0604020202020204" pitchFamily="34" charset="0"/>
        <a:buChar char="•"/>
        <a:defRPr sz="5255" kern="1200">
          <a:solidFill>
            <a:schemeClr val="tx1"/>
          </a:solidFill>
          <a:latin typeface="+mn-lt"/>
          <a:ea typeface="+mn-ea"/>
          <a:cs typeface="+mn-cs"/>
        </a:defRPr>
      </a:lvl3pPr>
      <a:lvl4pPr marL="4204774" indent="-600684" algn="l" defTabSz="2402727" rtl="0" eaLnBrk="1" latinLnBrk="0" hangingPunct="1">
        <a:lnSpc>
          <a:spcPct val="90000"/>
        </a:lnSpc>
        <a:spcBef>
          <a:spcPts val="1314"/>
        </a:spcBef>
        <a:buFont typeface="Arial" panose="020B0604020202020204" pitchFamily="34" charset="0"/>
        <a:buChar char="•"/>
        <a:defRPr sz="4729" kern="1200">
          <a:solidFill>
            <a:schemeClr val="tx1"/>
          </a:solidFill>
          <a:latin typeface="+mn-lt"/>
          <a:ea typeface="+mn-ea"/>
          <a:cs typeface="+mn-cs"/>
        </a:defRPr>
      </a:lvl4pPr>
      <a:lvl5pPr marL="5406138" indent="-600684" algn="l" defTabSz="2402727" rtl="0" eaLnBrk="1" latinLnBrk="0" hangingPunct="1">
        <a:lnSpc>
          <a:spcPct val="90000"/>
        </a:lnSpc>
        <a:spcBef>
          <a:spcPts val="1314"/>
        </a:spcBef>
        <a:buFont typeface="Arial" panose="020B0604020202020204" pitchFamily="34" charset="0"/>
        <a:buChar char="•"/>
        <a:defRPr sz="4729" kern="1200">
          <a:solidFill>
            <a:schemeClr val="tx1"/>
          </a:solidFill>
          <a:latin typeface="+mn-lt"/>
          <a:ea typeface="+mn-ea"/>
          <a:cs typeface="+mn-cs"/>
        </a:defRPr>
      </a:lvl5pPr>
      <a:lvl6pPr marL="6607502" indent="-600684" algn="l" defTabSz="2402727" rtl="0" eaLnBrk="1" latinLnBrk="0" hangingPunct="1">
        <a:lnSpc>
          <a:spcPct val="90000"/>
        </a:lnSpc>
        <a:spcBef>
          <a:spcPts val="1314"/>
        </a:spcBef>
        <a:buFont typeface="Arial" panose="020B0604020202020204" pitchFamily="34" charset="0"/>
        <a:buChar char="•"/>
        <a:defRPr sz="4729" kern="1200">
          <a:solidFill>
            <a:schemeClr val="tx1"/>
          </a:solidFill>
          <a:latin typeface="+mn-lt"/>
          <a:ea typeface="+mn-ea"/>
          <a:cs typeface="+mn-cs"/>
        </a:defRPr>
      </a:lvl6pPr>
      <a:lvl7pPr marL="7808865" indent="-600684" algn="l" defTabSz="2402727" rtl="0" eaLnBrk="1" latinLnBrk="0" hangingPunct="1">
        <a:lnSpc>
          <a:spcPct val="90000"/>
        </a:lnSpc>
        <a:spcBef>
          <a:spcPts val="1314"/>
        </a:spcBef>
        <a:buFont typeface="Arial" panose="020B0604020202020204" pitchFamily="34" charset="0"/>
        <a:buChar char="•"/>
        <a:defRPr sz="4729" kern="1200">
          <a:solidFill>
            <a:schemeClr val="tx1"/>
          </a:solidFill>
          <a:latin typeface="+mn-lt"/>
          <a:ea typeface="+mn-ea"/>
          <a:cs typeface="+mn-cs"/>
        </a:defRPr>
      </a:lvl7pPr>
      <a:lvl8pPr marL="9010229" indent="-600684" algn="l" defTabSz="2402727" rtl="0" eaLnBrk="1" latinLnBrk="0" hangingPunct="1">
        <a:lnSpc>
          <a:spcPct val="90000"/>
        </a:lnSpc>
        <a:spcBef>
          <a:spcPts val="1314"/>
        </a:spcBef>
        <a:buFont typeface="Arial" panose="020B0604020202020204" pitchFamily="34" charset="0"/>
        <a:buChar char="•"/>
        <a:defRPr sz="4729" kern="1200">
          <a:solidFill>
            <a:schemeClr val="tx1"/>
          </a:solidFill>
          <a:latin typeface="+mn-lt"/>
          <a:ea typeface="+mn-ea"/>
          <a:cs typeface="+mn-cs"/>
        </a:defRPr>
      </a:lvl8pPr>
      <a:lvl9pPr marL="10211593" indent="-600684" algn="l" defTabSz="2402727" rtl="0" eaLnBrk="1" latinLnBrk="0" hangingPunct="1">
        <a:lnSpc>
          <a:spcPct val="90000"/>
        </a:lnSpc>
        <a:spcBef>
          <a:spcPts val="1314"/>
        </a:spcBef>
        <a:buFont typeface="Arial" panose="020B0604020202020204" pitchFamily="34" charset="0"/>
        <a:buChar char="•"/>
        <a:defRPr sz="472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402727" rtl="0" eaLnBrk="1" latinLnBrk="0" hangingPunct="1">
        <a:defRPr sz="4729" kern="1200">
          <a:solidFill>
            <a:schemeClr val="tx1"/>
          </a:solidFill>
          <a:latin typeface="+mn-lt"/>
          <a:ea typeface="+mn-ea"/>
          <a:cs typeface="+mn-cs"/>
        </a:defRPr>
      </a:lvl1pPr>
      <a:lvl2pPr marL="1201364" algn="l" defTabSz="2402727" rtl="0" eaLnBrk="1" latinLnBrk="0" hangingPunct="1">
        <a:defRPr sz="4729" kern="1200">
          <a:solidFill>
            <a:schemeClr val="tx1"/>
          </a:solidFill>
          <a:latin typeface="+mn-lt"/>
          <a:ea typeface="+mn-ea"/>
          <a:cs typeface="+mn-cs"/>
        </a:defRPr>
      </a:lvl2pPr>
      <a:lvl3pPr marL="2402727" algn="l" defTabSz="2402727" rtl="0" eaLnBrk="1" latinLnBrk="0" hangingPunct="1">
        <a:defRPr sz="4729" kern="1200">
          <a:solidFill>
            <a:schemeClr val="tx1"/>
          </a:solidFill>
          <a:latin typeface="+mn-lt"/>
          <a:ea typeface="+mn-ea"/>
          <a:cs typeface="+mn-cs"/>
        </a:defRPr>
      </a:lvl3pPr>
      <a:lvl4pPr marL="3604091" algn="l" defTabSz="2402727" rtl="0" eaLnBrk="1" latinLnBrk="0" hangingPunct="1">
        <a:defRPr sz="4729" kern="1200">
          <a:solidFill>
            <a:schemeClr val="tx1"/>
          </a:solidFill>
          <a:latin typeface="+mn-lt"/>
          <a:ea typeface="+mn-ea"/>
          <a:cs typeface="+mn-cs"/>
        </a:defRPr>
      </a:lvl4pPr>
      <a:lvl5pPr marL="4805454" algn="l" defTabSz="2402727" rtl="0" eaLnBrk="1" latinLnBrk="0" hangingPunct="1">
        <a:defRPr sz="4729" kern="1200">
          <a:solidFill>
            <a:schemeClr val="tx1"/>
          </a:solidFill>
          <a:latin typeface="+mn-lt"/>
          <a:ea typeface="+mn-ea"/>
          <a:cs typeface="+mn-cs"/>
        </a:defRPr>
      </a:lvl5pPr>
      <a:lvl6pPr marL="6006818" algn="l" defTabSz="2402727" rtl="0" eaLnBrk="1" latinLnBrk="0" hangingPunct="1">
        <a:defRPr sz="4729" kern="1200">
          <a:solidFill>
            <a:schemeClr val="tx1"/>
          </a:solidFill>
          <a:latin typeface="+mn-lt"/>
          <a:ea typeface="+mn-ea"/>
          <a:cs typeface="+mn-cs"/>
        </a:defRPr>
      </a:lvl6pPr>
      <a:lvl7pPr marL="7208182" algn="l" defTabSz="2402727" rtl="0" eaLnBrk="1" latinLnBrk="0" hangingPunct="1">
        <a:defRPr sz="4729" kern="1200">
          <a:solidFill>
            <a:schemeClr val="tx1"/>
          </a:solidFill>
          <a:latin typeface="+mn-lt"/>
          <a:ea typeface="+mn-ea"/>
          <a:cs typeface="+mn-cs"/>
        </a:defRPr>
      </a:lvl7pPr>
      <a:lvl8pPr marL="8409545" algn="l" defTabSz="2402727" rtl="0" eaLnBrk="1" latinLnBrk="0" hangingPunct="1">
        <a:defRPr sz="4729" kern="1200">
          <a:solidFill>
            <a:schemeClr val="tx1"/>
          </a:solidFill>
          <a:latin typeface="+mn-lt"/>
          <a:ea typeface="+mn-ea"/>
          <a:cs typeface="+mn-cs"/>
        </a:defRPr>
      </a:lvl8pPr>
      <a:lvl9pPr marL="9610909" algn="l" defTabSz="2402727" rtl="0" eaLnBrk="1" latinLnBrk="0" hangingPunct="1">
        <a:defRPr sz="472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microsoft.com/office/2007/relationships/hdphoto" Target="../media/hdphoto1.wdp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webp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87.png"/><Relationship Id="rId7" Type="http://schemas.openxmlformats.org/officeDocument/2006/relationships/image" Target="../media/image91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Relationship Id="rId9" Type="http://schemas.openxmlformats.org/officeDocument/2006/relationships/image" Target="../media/image93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8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72AFC5C6-7426-4DA6-B406-64486B71A5D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9" r="3480"/>
          <a:stretch/>
        </p:blipFill>
        <p:spPr>
          <a:xfrm>
            <a:off x="8391196" y="-1257664"/>
            <a:ext cx="3692742" cy="299816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4CD28FF3-A34B-4C0E-AC36-A4CCE30BAF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88322" y="-1259627"/>
            <a:ext cx="3405623" cy="3128431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181B6571-513C-46C1-8EEC-1D95DD716D5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18"/>
          <a:stretch/>
        </p:blipFill>
        <p:spPr>
          <a:xfrm>
            <a:off x="8391201" y="1697655"/>
            <a:ext cx="3468707" cy="3477034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C9448E25-711D-4C8A-8E34-677195D0DBC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51" b="9406"/>
          <a:stretch/>
        </p:blipFill>
        <p:spPr>
          <a:xfrm>
            <a:off x="11719033" y="1740494"/>
            <a:ext cx="3770529" cy="3434191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73F36C11-DA7E-4E23-8CC2-D8F1C1B1750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5734" y="5269191"/>
            <a:ext cx="1889572" cy="3468335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C7A5BB97-FD53-49B1-889B-56EF5947835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1563" y="5237652"/>
            <a:ext cx="3203594" cy="3504593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5D680805-AD8D-46C5-BAC8-096A95ACFA0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1164" y="-1302920"/>
            <a:ext cx="3807928" cy="3215017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EF4CD0F0-34C8-4E37-AC54-A1AC0B1DF62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59738" y="-1302919"/>
            <a:ext cx="3278515" cy="3158887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C63D5A36-5645-477C-A791-C287CCA70E1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53343" y="1860345"/>
            <a:ext cx="3720897" cy="3306190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B95A9B79-80E2-4C02-AC9E-F4831FA8CBC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62209" y="1838643"/>
            <a:ext cx="3407237" cy="3402330"/>
          </a:xfrm>
          <a:prstGeom prst="rect">
            <a:avLst/>
          </a:prstGeom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8508558F-FBBC-47E9-8165-96E001F273A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0206" y="5208486"/>
            <a:ext cx="3406614" cy="3538542"/>
          </a:xfrm>
          <a:prstGeom prst="rect">
            <a:avLst/>
          </a:prstGeom>
        </p:spPr>
      </p:pic>
      <p:pic>
        <p:nvPicPr>
          <p:cNvPr id="27" name="Imagen 26">
            <a:extLst>
              <a:ext uri="{FF2B5EF4-FFF2-40B4-BE49-F238E27FC236}">
                <a16:creationId xmlns:a16="http://schemas.microsoft.com/office/drawing/2014/main" id="{777B49BA-A099-4106-B842-1EC233D42B7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83458" y="5246501"/>
            <a:ext cx="3685365" cy="3484611"/>
          </a:xfrm>
          <a:prstGeom prst="rect">
            <a:avLst/>
          </a:prstGeom>
        </p:spPr>
      </p:pic>
      <p:pic>
        <p:nvPicPr>
          <p:cNvPr id="29" name="Imagen 28">
            <a:extLst>
              <a:ext uri="{FF2B5EF4-FFF2-40B4-BE49-F238E27FC236}">
                <a16:creationId xmlns:a16="http://schemas.microsoft.com/office/drawing/2014/main" id="{298CAAAE-BA74-4833-A99C-F10D5541D86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8383" y="8722816"/>
            <a:ext cx="2912474" cy="3339091"/>
          </a:xfrm>
          <a:prstGeom prst="rect">
            <a:avLst/>
          </a:prstGeom>
        </p:spPr>
      </p:pic>
      <p:pic>
        <p:nvPicPr>
          <p:cNvPr id="31" name="Imagen 30">
            <a:extLst>
              <a:ext uri="{FF2B5EF4-FFF2-40B4-BE49-F238E27FC236}">
                <a16:creationId xmlns:a16="http://schemas.microsoft.com/office/drawing/2014/main" id="{B681C5B6-2688-4EEF-BBF3-9EBF600F343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35157" y="8708266"/>
            <a:ext cx="3203594" cy="3345148"/>
          </a:xfrm>
          <a:prstGeom prst="rect">
            <a:avLst/>
          </a:prstGeom>
        </p:spPr>
      </p:pic>
      <p:cxnSp>
        <p:nvCxnSpPr>
          <p:cNvPr id="33" name="Conector recto 32">
            <a:extLst>
              <a:ext uri="{FF2B5EF4-FFF2-40B4-BE49-F238E27FC236}">
                <a16:creationId xmlns:a16="http://schemas.microsoft.com/office/drawing/2014/main" id="{F8C588D6-471E-445D-AC01-3014EDE80EE0}"/>
              </a:ext>
            </a:extLst>
          </p:cNvPr>
          <p:cNvCxnSpPr>
            <a:cxnSpLocks/>
          </p:cNvCxnSpPr>
          <p:nvPr/>
        </p:nvCxnSpPr>
        <p:spPr>
          <a:xfrm>
            <a:off x="15436478" y="-2273702"/>
            <a:ext cx="33728" cy="1104613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cto 34">
            <a:extLst>
              <a:ext uri="{FF2B5EF4-FFF2-40B4-BE49-F238E27FC236}">
                <a16:creationId xmlns:a16="http://schemas.microsoft.com/office/drawing/2014/main" id="{420FAAAC-AD88-499E-BD7F-37CA408F6583}"/>
              </a:ext>
            </a:extLst>
          </p:cNvPr>
          <p:cNvCxnSpPr>
            <a:cxnSpLocks/>
          </p:cNvCxnSpPr>
          <p:nvPr/>
        </p:nvCxnSpPr>
        <p:spPr>
          <a:xfrm flipV="1">
            <a:off x="8391196" y="1697655"/>
            <a:ext cx="14198474" cy="641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CuadroTexto 37">
            <a:extLst>
              <a:ext uri="{FF2B5EF4-FFF2-40B4-BE49-F238E27FC236}">
                <a16:creationId xmlns:a16="http://schemas.microsoft.com/office/drawing/2014/main" id="{81A02449-11EC-4BDA-91E9-8D2ED72F0B0B}"/>
              </a:ext>
            </a:extLst>
          </p:cNvPr>
          <p:cNvSpPr txBox="1"/>
          <p:nvPr/>
        </p:nvSpPr>
        <p:spPr>
          <a:xfrm>
            <a:off x="10996936" y="-1391676"/>
            <a:ext cx="1682152" cy="5850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2" b="1" dirty="0"/>
              <a:t>LINK1</a:t>
            </a:r>
            <a:endParaRPr lang="es-ES" sz="3202" b="1" dirty="0"/>
          </a:p>
        </p:txBody>
      </p:sp>
      <p:pic>
        <p:nvPicPr>
          <p:cNvPr id="41" name="Imagen 40">
            <a:extLst>
              <a:ext uri="{FF2B5EF4-FFF2-40B4-BE49-F238E27FC236}">
                <a16:creationId xmlns:a16="http://schemas.microsoft.com/office/drawing/2014/main" id="{23D0C113-BF5A-4341-B6C0-746EEA12EB5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141"/>
          <a:stretch/>
        </p:blipFill>
        <p:spPr>
          <a:xfrm>
            <a:off x="8391201" y="5237650"/>
            <a:ext cx="924534" cy="3534779"/>
          </a:xfrm>
          <a:prstGeom prst="rect">
            <a:avLst/>
          </a:prstGeom>
        </p:spPr>
      </p:pic>
      <p:sp>
        <p:nvSpPr>
          <p:cNvPr id="39" name="CuadroTexto 38">
            <a:extLst>
              <a:ext uri="{FF2B5EF4-FFF2-40B4-BE49-F238E27FC236}">
                <a16:creationId xmlns:a16="http://schemas.microsoft.com/office/drawing/2014/main" id="{C2CEB73E-885C-4AB6-85C3-A95C347FB105}"/>
              </a:ext>
            </a:extLst>
          </p:cNvPr>
          <p:cNvSpPr txBox="1"/>
          <p:nvPr/>
        </p:nvSpPr>
        <p:spPr>
          <a:xfrm>
            <a:off x="11018827" y="1740496"/>
            <a:ext cx="1682152" cy="5850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2" b="1" dirty="0"/>
              <a:t>LINK2</a:t>
            </a:r>
            <a:endParaRPr lang="es-ES" sz="3202" b="1" dirty="0"/>
          </a:p>
        </p:txBody>
      </p:sp>
      <p:pic>
        <p:nvPicPr>
          <p:cNvPr id="42" name="Imagen 41">
            <a:extLst>
              <a:ext uri="{FF2B5EF4-FFF2-40B4-BE49-F238E27FC236}">
                <a16:creationId xmlns:a16="http://schemas.microsoft.com/office/drawing/2014/main" id="{F9E89039-D17A-4907-BE98-172E303FBD5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537"/>
          <a:stretch/>
        </p:blipFill>
        <p:spPr>
          <a:xfrm>
            <a:off x="11148591" y="5212249"/>
            <a:ext cx="1082974" cy="3534779"/>
          </a:xfrm>
          <a:prstGeom prst="rect">
            <a:avLst/>
          </a:prstGeom>
        </p:spPr>
      </p:pic>
      <p:cxnSp>
        <p:nvCxnSpPr>
          <p:cNvPr id="40" name="Conector recto 39">
            <a:extLst>
              <a:ext uri="{FF2B5EF4-FFF2-40B4-BE49-F238E27FC236}">
                <a16:creationId xmlns:a16="http://schemas.microsoft.com/office/drawing/2014/main" id="{F10920CB-2C0A-4806-BEB7-88E1A487A021}"/>
              </a:ext>
            </a:extLst>
          </p:cNvPr>
          <p:cNvCxnSpPr>
            <a:cxnSpLocks/>
          </p:cNvCxnSpPr>
          <p:nvPr/>
        </p:nvCxnSpPr>
        <p:spPr>
          <a:xfrm flipV="1">
            <a:off x="8356592" y="5202959"/>
            <a:ext cx="14198474" cy="641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CuadroTexto 42">
            <a:extLst>
              <a:ext uri="{FF2B5EF4-FFF2-40B4-BE49-F238E27FC236}">
                <a16:creationId xmlns:a16="http://schemas.microsoft.com/office/drawing/2014/main" id="{63C6B072-1CF7-4FFE-B68B-41AEA274F733}"/>
              </a:ext>
            </a:extLst>
          </p:cNvPr>
          <p:cNvSpPr txBox="1"/>
          <p:nvPr/>
        </p:nvSpPr>
        <p:spPr>
          <a:xfrm>
            <a:off x="10901090" y="5269194"/>
            <a:ext cx="1682152" cy="5850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2" b="1" dirty="0"/>
              <a:t>LINK3</a:t>
            </a:r>
            <a:endParaRPr lang="es-ES" sz="3202" b="1" dirty="0"/>
          </a:p>
        </p:txBody>
      </p:sp>
      <p:sp>
        <p:nvSpPr>
          <p:cNvPr id="47" name="CuadroTexto 46">
            <a:extLst>
              <a:ext uri="{FF2B5EF4-FFF2-40B4-BE49-F238E27FC236}">
                <a16:creationId xmlns:a16="http://schemas.microsoft.com/office/drawing/2014/main" id="{AB016BB4-BE5F-48CD-B42F-2CEF60C43968}"/>
              </a:ext>
            </a:extLst>
          </p:cNvPr>
          <p:cNvSpPr txBox="1"/>
          <p:nvPr/>
        </p:nvSpPr>
        <p:spPr>
          <a:xfrm>
            <a:off x="18321131" y="-1391676"/>
            <a:ext cx="1682152" cy="5850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2" b="1" dirty="0"/>
              <a:t>LINK4</a:t>
            </a:r>
            <a:endParaRPr lang="es-ES" sz="3202" b="1" dirty="0"/>
          </a:p>
        </p:txBody>
      </p:sp>
      <p:sp>
        <p:nvSpPr>
          <p:cNvPr id="48" name="CuadroTexto 47">
            <a:extLst>
              <a:ext uri="{FF2B5EF4-FFF2-40B4-BE49-F238E27FC236}">
                <a16:creationId xmlns:a16="http://schemas.microsoft.com/office/drawing/2014/main" id="{A09178E0-8419-400A-985D-5B9D82513430}"/>
              </a:ext>
            </a:extLst>
          </p:cNvPr>
          <p:cNvSpPr txBox="1"/>
          <p:nvPr/>
        </p:nvSpPr>
        <p:spPr>
          <a:xfrm>
            <a:off x="18328686" y="1682754"/>
            <a:ext cx="1682152" cy="5850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2" b="1" dirty="0"/>
              <a:t>LINK5</a:t>
            </a:r>
            <a:endParaRPr lang="es-ES" sz="3202" b="1" dirty="0"/>
          </a:p>
        </p:txBody>
      </p:sp>
      <p:cxnSp>
        <p:nvCxnSpPr>
          <p:cNvPr id="49" name="Conector recto 48">
            <a:extLst>
              <a:ext uri="{FF2B5EF4-FFF2-40B4-BE49-F238E27FC236}">
                <a16:creationId xmlns:a16="http://schemas.microsoft.com/office/drawing/2014/main" id="{11E2DA08-97A5-4885-91ED-2ADD6EB679B8}"/>
              </a:ext>
            </a:extLst>
          </p:cNvPr>
          <p:cNvCxnSpPr>
            <a:cxnSpLocks/>
          </p:cNvCxnSpPr>
          <p:nvPr/>
        </p:nvCxnSpPr>
        <p:spPr>
          <a:xfrm flipV="1">
            <a:off x="8391196" y="8754006"/>
            <a:ext cx="14198474" cy="641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CuadroTexto 49">
            <a:extLst>
              <a:ext uri="{FF2B5EF4-FFF2-40B4-BE49-F238E27FC236}">
                <a16:creationId xmlns:a16="http://schemas.microsoft.com/office/drawing/2014/main" id="{983A00F3-0A5C-4828-A63E-4CE7B51404F7}"/>
              </a:ext>
            </a:extLst>
          </p:cNvPr>
          <p:cNvSpPr txBox="1"/>
          <p:nvPr/>
        </p:nvSpPr>
        <p:spPr>
          <a:xfrm>
            <a:off x="18333163" y="5178298"/>
            <a:ext cx="1682152" cy="5850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2" b="1" dirty="0"/>
              <a:t>LINK6</a:t>
            </a:r>
            <a:endParaRPr lang="es-ES" sz="3202" b="1" dirty="0"/>
          </a:p>
        </p:txBody>
      </p:sp>
      <p:sp>
        <p:nvSpPr>
          <p:cNvPr id="51" name="CuadroTexto 50">
            <a:extLst>
              <a:ext uri="{FF2B5EF4-FFF2-40B4-BE49-F238E27FC236}">
                <a16:creationId xmlns:a16="http://schemas.microsoft.com/office/drawing/2014/main" id="{8E9E56C6-D937-4EC7-B36D-F2AA486C14BB}"/>
              </a:ext>
            </a:extLst>
          </p:cNvPr>
          <p:cNvSpPr txBox="1"/>
          <p:nvPr/>
        </p:nvSpPr>
        <p:spPr>
          <a:xfrm>
            <a:off x="14551721" y="8806163"/>
            <a:ext cx="1682152" cy="5850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2" b="1" dirty="0"/>
              <a:t>LINK7</a:t>
            </a:r>
            <a:endParaRPr lang="es-ES" sz="3202" b="1" dirty="0"/>
          </a:p>
        </p:txBody>
      </p:sp>
      <p:cxnSp>
        <p:nvCxnSpPr>
          <p:cNvPr id="52" name="Conector recto 51">
            <a:extLst>
              <a:ext uri="{FF2B5EF4-FFF2-40B4-BE49-F238E27FC236}">
                <a16:creationId xmlns:a16="http://schemas.microsoft.com/office/drawing/2014/main" id="{A7EEF4EF-4463-46A9-9F04-745AB97D9643}"/>
              </a:ext>
            </a:extLst>
          </p:cNvPr>
          <p:cNvCxnSpPr>
            <a:cxnSpLocks/>
          </p:cNvCxnSpPr>
          <p:nvPr/>
        </p:nvCxnSpPr>
        <p:spPr>
          <a:xfrm>
            <a:off x="12538379" y="12073077"/>
            <a:ext cx="6100373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CuadroTexto 54">
            <a:extLst>
              <a:ext uri="{FF2B5EF4-FFF2-40B4-BE49-F238E27FC236}">
                <a16:creationId xmlns:a16="http://schemas.microsoft.com/office/drawing/2014/main" id="{D258BC8B-5D6C-477D-B4CC-20C2F81E340C}"/>
              </a:ext>
            </a:extLst>
          </p:cNvPr>
          <p:cNvSpPr txBox="1"/>
          <p:nvPr/>
        </p:nvSpPr>
        <p:spPr>
          <a:xfrm rot="18785708">
            <a:off x="8097343" y="-1027388"/>
            <a:ext cx="1682152" cy="502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66" b="1" i="1" dirty="0">
                <a:solidFill>
                  <a:srgbClr val="FF0000"/>
                </a:solidFill>
              </a:rPr>
              <a:t>Visual</a:t>
            </a:r>
            <a:endParaRPr lang="es-ES" sz="2666" b="1" i="1" dirty="0">
              <a:solidFill>
                <a:srgbClr val="FF0000"/>
              </a:solidFill>
            </a:endParaRPr>
          </a:p>
        </p:txBody>
      </p:sp>
      <p:sp>
        <p:nvSpPr>
          <p:cNvPr id="56" name="CuadroTexto 55">
            <a:extLst>
              <a:ext uri="{FF2B5EF4-FFF2-40B4-BE49-F238E27FC236}">
                <a16:creationId xmlns:a16="http://schemas.microsoft.com/office/drawing/2014/main" id="{41A7F88D-3F28-4DB1-BE4C-996BAC6337ED}"/>
              </a:ext>
            </a:extLst>
          </p:cNvPr>
          <p:cNvSpPr txBox="1"/>
          <p:nvPr/>
        </p:nvSpPr>
        <p:spPr>
          <a:xfrm rot="18785708">
            <a:off x="12150539" y="9019816"/>
            <a:ext cx="1682152" cy="502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66" b="1" i="1" dirty="0">
                <a:solidFill>
                  <a:srgbClr val="FF0000"/>
                </a:solidFill>
              </a:rPr>
              <a:t>Visual</a:t>
            </a:r>
            <a:endParaRPr lang="es-ES" sz="2666" b="1" i="1" dirty="0">
              <a:solidFill>
                <a:srgbClr val="FF0000"/>
              </a:solidFill>
            </a:endParaRPr>
          </a:p>
        </p:txBody>
      </p:sp>
      <p:sp>
        <p:nvSpPr>
          <p:cNvPr id="57" name="CuadroTexto 56">
            <a:extLst>
              <a:ext uri="{FF2B5EF4-FFF2-40B4-BE49-F238E27FC236}">
                <a16:creationId xmlns:a16="http://schemas.microsoft.com/office/drawing/2014/main" id="{A4330B32-C757-4A3F-ADBA-807BEB225D3F}"/>
              </a:ext>
            </a:extLst>
          </p:cNvPr>
          <p:cNvSpPr txBox="1"/>
          <p:nvPr/>
        </p:nvSpPr>
        <p:spPr>
          <a:xfrm rot="18785708">
            <a:off x="15159499" y="-1065632"/>
            <a:ext cx="1682152" cy="502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66" b="1" i="1" dirty="0">
                <a:solidFill>
                  <a:srgbClr val="FF0000"/>
                </a:solidFill>
              </a:rPr>
              <a:t>Visual</a:t>
            </a:r>
            <a:endParaRPr lang="es-ES" sz="2666" b="1" i="1" dirty="0">
              <a:solidFill>
                <a:srgbClr val="FF0000"/>
              </a:solidFill>
            </a:endParaRPr>
          </a:p>
        </p:txBody>
      </p:sp>
      <p:sp>
        <p:nvSpPr>
          <p:cNvPr id="58" name="CuadroTexto 57">
            <a:extLst>
              <a:ext uri="{FF2B5EF4-FFF2-40B4-BE49-F238E27FC236}">
                <a16:creationId xmlns:a16="http://schemas.microsoft.com/office/drawing/2014/main" id="{AEB259F7-20EA-4417-8ADE-2825E4761307}"/>
              </a:ext>
            </a:extLst>
          </p:cNvPr>
          <p:cNvSpPr txBox="1"/>
          <p:nvPr/>
        </p:nvSpPr>
        <p:spPr>
          <a:xfrm rot="2645447">
            <a:off x="14140298" y="-1053570"/>
            <a:ext cx="1682152" cy="502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66" b="1" i="1" dirty="0" err="1">
                <a:solidFill>
                  <a:srgbClr val="FF0000"/>
                </a:solidFill>
              </a:rPr>
              <a:t>Colisión</a:t>
            </a:r>
            <a:endParaRPr lang="es-ES" sz="2666" b="1" i="1" dirty="0">
              <a:solidFill>
                <a:srgbClr val="FF0000"/>
              </a:solidFill>
            </a:endParaRPr>
          </a:p>
        </p:txBody>
      </p:sp>
      <p:sp>
        <p:nvSpPr>
          <p:cNvPr id="59" name="CuadroTexto 58">
            <a:extLst>
              <a:ext uri="{FF2B5EF4-FFF2-40B4-BE49-F238E27FC236}">
                <a16:creationId xmlns:a16="http://schemas.microsoft.com/office/drawing/2014/main" id="{4BC92711-FCA8-4718-A408-2306126D7A73}"/>
              </a:ext>
            </a:extLst>
          </p:cNvPr>
          <p:cNvSpPr txBox="1"/>
          <p:nvPr/>
        </p:nvSpPr>
        <p:spPr>
          <a:xfrm rot="2645447">
            <a:off x="21202454" y="-1046022"/>
            <a:ext cx="1682152" cy="502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NI" sz="2666" b="1" i="1">
                <a:solidFill>
                  <a:srgbClr val="FF0000"/>
                </a:solidFill>
              </a:rPr>
              <a:t>Colisión</a:t>
            </a:r>
          </a:p>
        </p:txBody>
      </p:sp>
      <p:sp>
        <p:nvSpPr>
          <p:cNvPr id="60" name="CuadroTexto 59">
            <a:extLst>
              <a:ext uri="{FF2B5EF4-FFF2-40B4-BE49-F238E27FC236}">
                <a16:creationId xmlns:a16="http://schemas.microsoft.com/office/drawing/2014/main" id="{9F0BAB2E-6AF5-49CE-9465-80401DF8D05D}"/>
              </a:ext>
            </a:extLst>
          </p:cNvPr>
          <p:cNvSpPr txBox="1"/>
          <p:nvPr/>
        </p:nvSpPr>
        <p:spPr>
          <a:xfrm rot="2645447">
            <a:off x="17213301" y="9073386"/>
            <a:ext cx="1682152" cy="502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NI" sz="2666" b="1" i="1">
                <a:solidFill>
                  <a:srgbClr val="FF0000"/>
                </a:solidFill>
              </a:rPr>
              <a:t>Colisión</a:t>
            </a:r>
          </a:p>
        </p:txBody>
      </p:sp>
    </p:spTree>
    <p:extLst>
      <p:ext uri="{BB962C8B-B14F-4D97-AF65-F5344CB8AC3E}">
        <p14:creationId xmlns:p14="http://schemas.microsoft.com/office/powerpoint/2010/main" val="22373039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uadroTexto 11">
            <a:extLst>
              <a:ext uri="{FF2B5EF4-FFF2-40B4-BE49-F238E27FC236}">
                <a16:creationId xmlns:a16="http://schemas.microsoft.com/office/drawing/2014/main" id="{02989EB8-3B75-435F-BC1E-A67CC0E1F4A4}"/>
              </a:ext>
            </a:extLst>
          </p:cNvPr>
          <p:cNvSpPr txBox="1"/>
          <p:nvPr/>
        </p:nvSpPr>
        <p:spPr>
          <a:xfrm>
            <a:off x="7816624" y="11993153"/>
            <a:ext cx="2305049" cy="523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99" dirty="0"/>
              <a:t>a)</a:t>
            </a:r>
            <a:endParaRPr lang="es-ES" sz="2799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8E545042-1AF8-4484-8FAB-9D68628FD426}"/>
              </a:ext>
            </a:extLst>
          </p:cNvPr>
          <p:cNvSpPr txBox="1"/>
          <p:nvPr/>
        </p:nvSpPr>
        <p:spPr>
          <a:xfrm>
            <a:off x="14863763" y="11981877"/>
            <a:ext cx="2305049" cy="523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99" dirty="0"/>
              <a:t>b)</a:t>
            </a:r>
            <a:endParaRPr lang="es-ES" sz="2799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629D62BC-9D47-4E9D-89AE-155D993B461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9177064" y="9189902"/>
            <a:ext cx="4441644" cy="1249498"/>
          </a:xfrm>
          <a:prstGeom prst="rect">
            <a:avLst/>
          </a:prstGeom>
        </p:spPr>
      </p:pic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F2708F88-85A7-44FA-9612-9974FE174372}"/>
              </a:ext>
            </a:extLst>
          </p:cNvPr>
          <p:cNvSpPr/>
          <p:nvPr/>
        </p:nvSpPr>
        <p:spPr>
          <a:xfrm>
            <a:off x="13907451" y="8833216"/>
            <a:ext cx="1119333" cy="351693"/>
          </a:xfrm>
          <a:prstGeom prst="borderCallout2">
            <a:avLst>
              <a:gd name="adj1" fmla="val 84774"/>
              <a:gd name="adj2" fmla="val -7444"/>
              <a:gd name="adj3" fmla="val 85713"/>
              <a:gd name="adj4" fmla="val -31941"/>
              <a:gd name="adj5" fmla="val 186953"/>
              <a:gd name="adj6" fmla="val -53214"/>
            </a:avLst>
          </a:prstGeom>
          <a:solidFill>
            <a:schemeClr val="bg2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799" b="1" dirty="0">
                <a:solidFill>
                  <a:schemeClr val="tx1"/>
                </a:solidFill>
              </a:rPr>
              <a:t>Rotación sobe el Eje Z</a:t>
            </a:r>
            <a:endParaRPr lang="es-ES" sz="799" b="1" i="1" dirty="0">
              <a:solidFill>
                <a:schemeClr val="tx1"/>
              </a:solidFill>
            </a:endParaRPr>
          </a:p>
        </p:txBody>
      </p:sp>
      <p:sp>
        <p:nvSpPr>
          <p:cNvPr id="9" name="Globo: línea doblada 8">
            <a:extLst>
              <a:ext uri="{FF2B5EF4-FFF2-40B4-BE49-F238E27FC236}">
                <a16:creationId xmlns:a16="http://schemas.microsoft.com/office/drawing/2014/main" id="{DDC23153-A2C4-4F2B-B5B4-0E091DF404F8}"/>
              </a:ext>
            </a:extLst>
          </p:cNvPr>
          <p:cNvSpPr/>
          <p:nvPr/>
        </p:nvSpPr>
        <p:spPr>
          <a:xfrm>
            <a:off x="13907451" y="9920246"/>
            <a:ext cx="1119333" cy="351693"/>
          </a:xfrm>
          <a:prstGeom prst="borderCallout2">
            <a:avLst>
              <a:gd name="adj1" fmla="val 81441"/>
              <a:gd name="adj2" fmla="val -4302"/>
              <a:gd name="adj3" fmla="val 85713"/>
              <a:gd name="adj4" fmla="val -158668"/>
              <a:gd name="adj5" fmla="val 17924"/>
              <a:gd name="adj6" fmla="val -200755"/>
            </a:avLst>
          </a:prstGeom>
          <a:solidFill>
            <a:schemeClr val="bg2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799" b="1" dirty="0">
                <a:solidFill>
                  <a:schemeClr val="tx1"/>
                </a:solidFill>
              </a:rPr>
              <a:t>Rotación sobe el Eje X</a:t>
            </a:r>
            <a:endParaRPr lang="es-ES" sz="799" b="1" i="1" dirty="0">
              <a:solidFill>
                <a:schemeClr val="tx1"/>
              </a:solidFill>
            </a:endParaRPr>
          </a:p>
        </p:txBody>
      </p:sp>
      <p:sp>
        <p:nvSpPr>
          <p:cNvPr id="10" name="Globo: línea doblada 9">
            <a:extLst>
              <a:ext uri="{FF2B5EF4-FFF2-40B4-BE49-F238E27FC236}">
                <a16:creationId xmlns:a16="http://schemas.microsoft.com/office/drawing/2014/main" id="{E93074BF-F6BF-40EC-8A70-F5C2A40B6AA2}"/>
              </a:ext>
            </a:extLst>
          </p:cNvPr>
          <p:cNvSpPr/>
          <p:nvPr/>
        </p:nvSpPr>
        <p:spPr>
          <a:xfrm>
            <a:off x="13907451" y="9441141"/>
            <a:ext cx="1119333" cy="351693"/>
          </a:xfrm>
          <a:prstGeom prst="borderCallout2">
            <a:avLst>
              <a:gd name="adj1" fmla="val 84774"/>
              <a:gd name="adj2" fmla="val -7444"/>
              <a:gd name="adj3" fmla="val 145712"/>
              <a:gd name="adj4" fmla="val -36130"/>
              <a:gd name="adj5" fmla="val 144592"/>
              <a:gd name="adj6" fmla="val -140010"/>
            </a:avLst>
          </a:prstGeom>
          <a:solidFill>
            <a:schemeClr val="bg2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799" b="1" dirty="0">
                <a:solidFill>
                  <a:schemeClr val="tx1"/>
                </a:solidFill>
              </a:rPr>
              <a:t>Rotación sobe el Eje Y</a:t>
            </a:r>
            <a:endParaRPr lang="es-ES" sz="799" b="1" i="1" dirty="0">
              <a:solidFill>
                <a:schemeClr val="tx1"/>
              </a:solidFill>
            </a:endParaRPr>
          </a:p>
        </p:txBody>
      </p:sp>
      <p:sp>
        <p:nvSpPr>
          <p:cNvPr id="11" name="Globo: línea doblada 10">
            <a:extLst>
              <a:ext uri="{FF2B5EF4-FFF2-40B4-BE49-F238E27FC236}">
                <a16:creationId xmlns:a16="http://schemas.microsoft.com/office/drawing/2014/main" id="{DD264B6C-B2BC-4878-89EA-E345510A704A}"/>
              </a:ext>
            </a:extLst>
          </p:cNvPr>
          <p:cNvSpPr/>
          <p:nvPr/>
        </p:nvSpPr>
        <p:spPr>
          <a:xfrm>
            <a:off x="8115183" y="9859644"/>
            <a:ext cx="1061885" cy="472897"/>
          </a:xfrm>
          <a:prstGeom prst="borderCallout2">
            <a:avLst>
              <a:gd name="adj1" fmla="val 56116"/>
              <a:gd name="adj2" fmla="val 107126"/>
              <a:gd name="adj3" fmla="val 53632"/>
              <a:gd name="adj4" fmla="val 160160"/>
              <a:gd name="adj5" fmla="val 23877"/>
              <a:gd name="adj6" fmla="val 170890"/>
            </a:avLst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799" b="1" dirty="0">
                <a:solidFill>
                  <a:prstClr val="black"/>
                </a:solidFill>
              </a:rPr>
              <a:t>Rotación de Objeto plano Tridimensional</a:t>
            </a:r>
          </a:p>
        </p:txBody>
      </p:sp>
    </p:spTree>
    <p:extLst>
      <p:ext uri="{BB962C8B-B14F-4D97-AF65-F5344CB8AC3E}">
        <p14:creationId xmlns:p14="http://schemas.microsoft.com/office/powerpoint/2010/main" val="38093426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8BF2954-795C-418A-873D-11FEE1E209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13" t="6935" r="17187" b="4823"/>
          <a:stretch/>
        </p:blipFill>
        <p:spPr>
          <a:xfrm>
            <a:off x="16687801" y="5050974"/>
            <a:ext cx="5257798" cy="3782243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02989EB8-3B75-435F-BC1E-A67CC0E1F4A4}"/>
              </a:ext>
            </a:extLst>
          </p:cNvPr>
          <p:cNvSpPr txBox="1"/>
          <p:nvPr/>
        </p:nvSpPr>
        <p:spPr>
          <a:xfrm>
            <a:off x="7816624" y="11993153"/>
            <a:ext cx="2305049" cy="523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99" dirty="0"/>
              <a:t>a)</a:t>
            </a:r>
            <a:endParaRPr lang="es-ES" sz="2799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8E545042-1AF8-4484-8FAB-9D68628FD426}"/>
              </a:ext>
            </a:extLst>
          </p:cNvPr>
          <p:cNvSpPr txBox="1"/>
          <p:nvPr/>
        </p:nvSpPr>
        <p:spPr>
          <a:xfrm>
            <a:off x="14863763" y="11981877"/>
            <a:ext cx="2305049" cy="523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99" dirty="0"/>
              <a:t>b)</a:t>
            </a:r>
            <a:endParaRPr lang="es-ES" sz="2799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629D62BC-9D47-4E9D-89AE-155D993B461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9177064" y="9189902"/>
            <a:ext cx="4441644" cy="1249498"/>
          </a:xfrm>
          <a:prstGeom prst="rect">
            <a:avLst/>
          </a:prstGeom>
        </p:spPr>
      </p:pic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F2708F88-85A7-44FA-9612-9974FE174372}"/>
              </a:ext>
            </a:extLst>
          </p:cNvPr>
          <p:cNvSpPr/>
          <p:nvPr/>
        </p:nvSpPr>
        <p:spPr>
          <a:xfrm>
            <a:off x="22398308" y="5335275"/>
            <a:ext cx="1119333" cy="351693"/>
          </a:xfrm>
          <a:prstGeom prst="borderCallout2">
            <a:avLst>
              <a:gd name="adj1" fmla="val 84774"/>
              <a:gd name="adj2" fmla="val -7444"/>
              <a:gd name="adj3" fmla="val 85713"/>
              <a:gd name="adj4" fmla="val -31941"/>
              <a:gd name="adj5" fmla="val 241575"/>
              <a:gd name="adj6" fmla="val -154813"/>
            </a:avLst>
          </a:prstGeom>
          <a:solidFill>
            <a:schemeClr val="bg2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799" b="1" dirty="0">
                <a:solidFill>
                  <a:schemeClr val="tx1"/>
                </a:solidFill>
              </a:rPr>
              <a:t>Rotación sobe el Eje Z</a:t>
            </a:r>
            <a:endParaRPr lang="es-ES" sz="799" b="1" i="1" dirty="0">
              <a:solidFill>
                <a:schemeClr val="tx1"/>
              </a:solidFill>
            </a:endParaRPr>
          </a:p>
        </p:txBody>
      </p:sp>
      <p:sp>
        <p:nvSpPr>
          <p:cNvPr id="9" name="Globo: línea doblada 8">
            <a:extLst>
              <a:ext uri="{FF2B5EF4-FFF2-40B4-BE49-F238E27FC236}">
                <a16:creationId xmlns:a16="http://schemas.microsoft.com/office/drawing/2014/main" id="{DDC23153-A2C4-4F2B-B5B4-0E091DF404F8}"/>
              </a:ext>
            </a:extLst>
          </p:cNvPr>
          <p:cNvSpPr/>
          <p:nvPr/>
        </p:nvSpPr>
        <p:spPr>
          <a:xfrm>
            <a:off x="13907451" y="9920246"/>
            <a:ext cx="1119333" cy="351693"/>
          </a:xfrm>
          <a:prstGeom prst="borderCallout2">
            <a:avLst>
              <a:gd name="adj1" fmla="val 81441"/>
              <a:gd name="adj2" fmla="val -4302"/>
              <a:gd name="adj3" fmla="val 85713"/>
              <a:gd name="adj4" fmla="val -158668"/>
              <a:gd name="adj5" fmla="val 17924"/>
              <a:gd name="adj6" fmla="val -200755"/>
            </a:avLst>
          </a:prstGeom>
          <a:solidFill>
            <a:schemeClr val="bg2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799" b="1" dirty="0">
                <a:solidFill>
                  <a:schemeClr val="tx1"/>
                </a:solidFill>
              </a:rPr>
              <a:t>Rotación sobe el Eje X</a:t>
            </a:r>
            <a:endParaRPr lang="es-ES" sz="799" b="1" i="1" dirty="0">
              <a:solidFill>
                <a:schemeClr val="tx1"/>
              </a:solidFill>
            </a:endParaRPr>
          </a:p>
        </p:txBody>
      </p:sp>
      <p:sp>
        <p:nvSpPr>
          <p:cNvPr id="10" name="Globo: línea doblada 9">
            <a:extLst>
              <a:ext uri="{FF2B5EF4-FFF2-40B4-BE49-F238E27FC236}">
                <a16:creationId xmlns:a16="http://schemas.microsoft.com/office/drawing/2014/main" id="{E93074BF-F6BF-40EC-8A70-F5C2A40B6AA2}"/>
              </a:ext>
            </a:extLst>
          </p:cNvPr>
          <p:cNvSpPr/>
          <p:nvPr/>
        </p:nvSpPr>
        <p:spPr>
          <a:xfrm>
            <a:off x="13907451" y="9441141"/>
            <a:ext cx="1119333" cy="351693"/>
          </a:xfrm>
          <a:prstGeom prst="borderCallout2">
            <a:avLst>
              <a:gd name="adj1" fmla="val 84774"/>
              <a:gd name="adj2" fmla="val -7444"/>
              <a:gd name="adj3" fmla="val 145712"/>
              <a:gd name="adj4" fmla="val -36130"/>
              <a:gd name="adj5" fmla="val 144592"/>
              <a:gd name="adj6" fmla="val -140010"/>
            </a:avLst>
          </a:prstGeom>
          <a:solidFill>
            <a:schemeClr val="bg2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799" b="1" dirty="0">
                <a:solidFill>
                  <a:schemeClr val="tx1"/>
                </a:solidFill>
              </a:rPr>
              <a:t>Rotación sobe el Eje Y</a:t>
            </a:r>
            <a:endParaRPr lang="es-ES" sz="799" b="1" i="1" dirty="0">
              <a:solidFill>
                <a:schemeClr val="tx1"/>
              </a:solidFill>
            </a:endParaRPr>
          </a:p>
        </p:txBody>
      </p:sp>
      <p:sp>
        <p:nvSpPr>
          <p:cNvPr id="11" name="Globo: línea doblada 10">
            <a:extLst>
              <a:ext uri="{FF2B5EF4-FFF2-40B4-BE49-F238E27FC236}">
                <a16:creationId xmlns:a16="http://schemas.microsoft.com/office/drawing/2014/main" id="{DD264B6C-B2BC-4878-89EA-E345510A704A}"/>
              </a:ext>
            </a:extLst>
          </p:cNvPr>
          <p:cNvSpPr/>
          <p:nvPr/>
        </p:nvSpPr>
        <p:spPr>
          <a:xfrm>
            <a:off x="8115183" y="9859644"/>
            <a:ext cx="1061885" cy="472897"/>
          </a:xfrm>
          <a:prstGeom prst="borderCallout2">
            <a:avLst>
              <a:gd name="adj1" fmla="val 56116"/>
              <a:gd name="adj2" fmla="val 107126"/>
              <a:gd name="adj3" fmla="val 53632"/>
              <a:gd name="adj4" fmla="val 160160"/>
              <a:gd name="adj5" fmla="val 23877"/>
              <a:gd name="adj6" fmla="val 170890"/>
            </a:avLst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799" b="1" dirty="0">
                <a:solidFill>
                  <a:prstClr val="black"/>
                </a:solidFill>
              </a:rPr>
              <a:t>Rotación de Objeto plano Tridimensional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4325E70-F1C1-4F10-84A7-CE1E973EC7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26778" y="12101152"/>
            <a:ext cx="7284980" cy="4097801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6ADD0D20-96EC-45BA-9EC1-BF23DE96B8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014417" y="9623284"/>
            <a:ext cx="5629277" cy="2219324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D70C9B07-F124-482A-8804-12FE9E28C988}"/>
              </a:ext>
            </a:extLst>
          </p:cNvPr>
          <p:cNvPicPr/>
          <p:nvPr/>
        </p:nvPicPr>
        <p:blipFill>
          <a:blip r:embed="rId7">
            <a:clrChange>
              <a:clrFrom>
                <a:srgbClr val="F4EADF"/>
              </a:clrFrom>
              <a:clrTo>
                <a:srgbClr val="F4EAD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603896" y="9616989"/>
            <a:ext cx="2410521" cy="2219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2205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 descr="https://bitbucket.org/osrf/gazebo_tutorials/raw/default/ros_control/Gazebo_ros_transmission.png">
            <a:extLst>
              <a:ext uri="{FF2B5EF4-FFF2-40B4-BE49-F238E27FC236}">
                <a16:creationId xmlns:a16="http://schemas.microsoft.com/office/drawing/2014/main" id="{205243F3-13D8-47CE-80FE-D51100B68392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73" b="4689"/>
          <a:stretch/>
        </p:blipFill>
        <p:spPr bwMode="auto">
          <a:xfrm>
            <a:off x="10987716" y="7029348"/>
            <a:ext cx="10057143" cy="6966153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Globo: línea doblada 5">
            <a:extLst>
              <a:ext uri="{FF2B5EF4-FFF2-40B4-BE49-F238E27FC236}">
                <a16:creationId xmlns:a16="http://schemas.microsoft.com/office/drawing/2014/main" id="{4145C38D-4CBC-4991-B8C7-4B21D0BAA879}"/>
              </a:ext>
            </a:extLst>
          </p:cNvPr>
          <p:cNvSpPr/>
          <p:nvPr/>
        </p:nvSpPr>
        <p:spPr>
          <a:xfrm>
            <a:off x="23149423" y="9373012"/>
            <a:ext cx="1119333" cy="351693"/>
          </a:xfrm>
          <a:prstGeom prst="borderCallout2">
            <a:avLst>
              <a:gd name="adj1" fmla="val 81441"/>
              <a:gd name="adj2" fmla="val -4302"/>
              <a:gd name="adj3" fmla="val 85713"/>
              <a:gd name="adj4" fmla="val -158668"/>
              <a:gd name="adj5" fmla="val 17924"/>
              <a:gd name="adj6" fmla="val -200755"/>
            </a:avLst>
          </a:prstGeom>
          <a:solidFill>
            <a:schemeClr val="bg2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799" b="1" dirty="0">
                <a:solidFill>
                  <a:schemeClr val="tx1"/>
                </a:solidFill>
              </a:rPr>
              <a:t>Rotación sobe el Eje X</a:t>
            </a:r>
            <a:endParaRPr lang="es-ES" sz="799" b="1" i="1" dirty="0">
              <a:solidFill>
                <a:schemeClr val="tx1"/>
              </a:solidFill>
            </a:endParaRPr>
          </a:p>
        </p:txBody>
      </p:sp>
      <p:sp>
        <p:nvSpPr>
          <p:cNvPr id="7" name="Globo: línea doblada 6">
            <a:extLst>
              <a:ext uri="{FF2B5EF4-FFF2-40B4-BE49-F238E27FC236}">
                <a16:creationId xmlns:a16="http://schemas.microsoft.com/office/drawing/2014/main" id="{F91AE739-D33F-41A6-B5F7-FEDCC64BFA40}"/>
              </a:ext>
            </a:extLst>
          </p:cNvPr>
          <p:cNvSpPr/>
          <p:nvPr/>
        </p:nvSpPr>
        <p:spPr>
          <a:xfrm>
            <a:off x="16204927" y="6493174"/>
            <a:ext cx="1119333" cy="351693"/>
          </a:xfrm>
          <a:prstGeom prst="borderCallout2">
            <a:avLst>
              <a:gd name="adj1" fmla="val 84774"/>
              <a:gd name="adj2" fmla="val -7444"/>
              <a:gd name="adj3" fmla="val 145712"/>
              <a:gd name="adj4" fmla="val -36130"/>
              <a:gd name="adj5" fmla="val 144592"/>
              <a:gd name="adj6" fmla="val -140010"/>
            </a:avLst>
          </a:prstGeom>
          <a:solidFill>
            <a:schemeClr val="bg2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799" b="1" dirty="0">
                <a:solidFill>
                  <a:schemeClr val="tx1"/>
                </a:solidFill>
              </a:rPr>
              <a:t>Rotación sobe el Eje Y</a:t>
            </a:r>
            <a:endParaRPr lang="es-ES" sz="799" b="1" i="1" dirty="0">
              <a:solidFill>
                <a:schemeClr val="tx1"/>
              </a:solidFill>
            </a:endParaRPr>
          </a:p>
        </p:txBody>
      </p:sp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B933489D-377A-42C9-AE66-C7C594EE23D4}"/>
              </a:ext>
            </a:extLst>
          </p:cNvPr>
          <p:cNvSpPr/>
          <p:nvPr/>
        </p:nvSpPr>
        <p:spPr>
          <a:xfrm>
            <a:off x="9770987" y="7338865"/>
            <a:ext cx="1061885" cy="472897"/>
          </a:xfrm>
          <a:prstGeom prst="borderCallout2">
            <a:avLst>
              <a:gd name="adj1" fmla="val 56116"/>
              <a:gd name="adj2" fmla="val 107126"/>
              <a:gd name="adj3" fmla="val 53632"/>
              <a:gd name="adj4" fmla="val 160160"/>
              <a:gd name="adj5" fmla="val 86589"/>
              <a:gd name="adj6" fmla="val 385004"/>
            </a:avLst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799" b="1" dirty="0">
                <a:solidFill>
                  <a:prstClr val="black"/>
                </a:solidFill>
              </a:rPr>
              <a:t>Rotación de Objeto plano Tridimensional</a:t>
            </a:r>
          </a:p>
        </p:txBody>
      </p:sp>
    </p:spTree>
    <p:extLst>
      <p:ext uri="{BB962C8B-B14F-4D97-AF65-F5344CB8AC3E}">
        <p14:creationId xmlns:p14="http://schemas.microsoft.com/office/powerpoint/2010/main" val="40724493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8EF85959-D7B6-49C8-A534-A7F7FDEC7D2B}"/>
              </a:ext>
            </a:extLst>
          </p:cNvPr>
          <p:cNvSpPr/>
          <p:nvPr/>
        </p:nvSpPr>
        <p:spPr>
          <a:xfrm>
            <a:off x="13273090" y="8320952"/>
            <a:ext cx="5486402" cy="3533592"/>
          </a:xfrm>
          <a:prstGeom prst="roundRect">
            <a:avLst/>
          </a:prstGeom>
          <a:solidFill>
            <a:sysClr val="window" lastClr="FFFFFF">
              <a:lumMod val="95000"/>
            </a:sysClr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ot="0" spcFirstLastPara="0" vert="horz" wrap="square" lIns="91439" tIns="45719" rIns="91439" bIns="457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</a:pP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import QtQuick 2.9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import QtQuick.Controls 2.2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import QtQuick.Window 2.3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import QtQml.Models 2.1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import "qml"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 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Window {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   id:mainsc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   visible: true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   width: Screen.width-45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   height: Screen.height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   title: qsTr("Virtual Laboratory")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 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   Welcome {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       id:welcome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   }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   MainLab{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       id:mainLab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   }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 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}</a:t>
            </a:r>
            <a:r>
              <a:rPr lang="en-US" sz="1002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							</a:t>
            </a:r>
            <a:r>
              <a:rPr lang="en-US" sz="1202" b="1" i="1" baseline="-25000">
                <a:solidFill>
                  <a:srgbClr val="00B05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Main QML 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799"/>
              </a:spcAft>
            </a:pPr>
            <a:r>
              <a:rPr lang="en-US" sz="110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Globo: línea doblada 6">
            <a:extLst>
              <a:ext uri="{FF2B5EF4-FFF2-40B4-BE49-F238E27FC236}">
                <a16:creationId xmlns:a16="http://schemas.microsoft.com/office/drawing/2014/main" id="{F91AE739-D33F-41A6-B5F7-FEDCC64BFA40}"/>
              </a:ext>
            </a:extLst>
          </p:cNvPr>
          <p:cNvSpPr/>
          <p:nvPr/>
        </p:nvSpPr>
        <p:spPr>
          <a:xfrm>
            <a:off x="18929405" y="10021756"/>
            <a:ext cx="1119333" cy="351693"/>
          </a:xfrm>
          <a:prstGeom prst="borderCallout2">
            <a:avLst>
              <a:gd name="adj1" fmla="val 84774"/>
              <a:gd name="adj2" fmla="val -7444"/>
              <a:gd name="adj3" fmla="val 145712"/>
              <a:gd name="adj4" fmla="val -36130"/>
              <a:gd name="adj5" fmla="val 147925"/>
              <a:gd name="adj6" fmla="val -372516"/>
            </a:avLst>
          </a:prstGeom>
          <a:solidFill>
            <a:schemeClr val="bg2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799" b="1" dirty="0">
                <a:solidFill>
                  <a:schemeClr val="tx1"/>
                </a:solidFill>
              </a:rPr>
              <a:t>Modulo Item Welcome </a:t>
            </a:r>
            <a:endParaRPr lang="es-ES" sz="799" b="1" i="1" dirty="0">
              <a:solidFill>
                <a:schemeClr val="tx1"/>
              </a:solidFill>
            </a:endParaRPr>
          </a:p>
        </p:txBody>
      </p:sp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B933489D-377A-42C9-AE66-C7C594EE23D4}"/>
              </a:ext>
            </a:extLst>
          </p:cNvPr>
          <p:cNvSpPr/>
          <p:nvPr/>
        </p:nvSpPr>
        <p:spPr>
          <a:xfrm>
            <a:off x="11481623" y="8600522"/>
            <a:ext cx="1061885" cy="472897"/>
          </a:xfrm>
          <a:prstGeom prst="borderCallout2">
            <a:avLst>
              <a:gd name="adj1" fmla="val 56116"/>
              <a:gd name="adj2" fmla="val 107126"/>
              <a:gd name="adj3" fmla="val 53632"/>
              <a:gd name="adj4" fmla="val 160160"/>
              <a:gd name="adj5" fmla="val 89068"/>
              <a:gd name="adj6" fmla="val 189598"/>
            </a:avLst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799" b="1" dirty="0">
                <a:solidFill>
                  <a:prstClr val="black"/>
                </a:solidFill>
              </a:rPr>
              <a:t>Librerias de QML</a:t>
            </a:r>
          </a:p>
        </p:txBody>
      </p:sp>
      <p:sp>
        <p:nvSpPr>
          <p:cNvPr id="11" name="Globo: línea doblada 10">
            <a:extLst>
              <a:ext uri="{FF2B5EF4-FFF2-40B4-BE49-F238E27FC236}">
                <a16:creationId xmlns:a16="http://schemas.microsoft.com/office/drawing/2014/main" id="{9887EBF1-954D-41E9-AED2-ACBF2006B5FD}"/>
              </a:ext>
            </a:extLst>
          </p:cNvPr>
          <p:cNvSpPr/>
          <p:nvPr/>
        </p:nvSpPr>
        <p:spPr>
          <a:xfrm>
            <a:off x="11481623" y="9548864"/>
            <a:ext cx="1061885" cy="472897"/>
          </a:xfrm>
          <a:prstGeom prst="borderCallout2">
            <a:avLst>
              <a:gd name="adj1" fmla="val 56116"/>
              <a:gd name="adj2" fmla="val 107126"/>
              <a:gd name="adj3" fmla="val 53632"/>
              <a:gd name="adj4" fmla="val 160160"/>
              <a:gd name="adj5" fmla="val 89068"/>
              <a:gd name="adj6" fmla="val 189598"/>
            </a:avLst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799" b="1" dirty="0">
                <a:solidFill>
                  <a:prstClr val="black"/>
                </a:solidFill>
              </a:rPr>
              <a:t>Propiedades de la ventana (Window)</a:t>
            </a:r>
          </a:p>
        </p:txBody>
      </p:sp>
      <p:sp>
        <p:nvSpPr>
          <p:cNvPr id="12" name="Globo: línea doblada 11">
            <a:extLst>
              <a:ext uri="{FF2B5EF4-FFF2-40B4-BE49-F238E27FC236}">
                <a16:creationId xmlns:a16="http://schemas.microsoft.com/office/drawing/2014/main" id="{89A7EEF1-377F-4364-B183-42A3D7E54798}"/>
              </a:ext>
            </a:extLst>
          </p:cNvPr>
          <p:cNvSpPr/>
          <p:nvPr/>
        </p:nvSpPr>
        <p:spPr>
          <a:xfrm>
            <a:off x="18929405" y="10514127"/>
            <a:ext cx="1119333" cy="351693"/>
          </a:xfrm>
          <a:prstGeom prst="borderCallout2">
            <a:avLst>
              <a:gd name="adj1" fmla="val 84774"/>
              <a:gd name="adj2" fmla="val -7444"/>
              <a:gd name="adj3" fmla="val 145712"/>
              <a:gd name="adj4" fmla="val -36130"/>
              <a:gd name="adj5" fmla="val 147925"/>
              <a:gd name="adj6" fmla="val -372516"/>
            </a:avLst>
          </a:prstGeom>
          <a:solidFill>
            <a:schemeClr val="bg2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799" b="1" dirty="0">
                <a:solidFill>
                  <a:schemeClr val="tx1"/>
                </a:solidFill>
              </a:rPr>
              <a:t>Modulo Item      Main Lab</a:t>
            </a:r>
            <a:endParaRPr lang="es-ES" sz="799" b="1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23811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Marcador de contenido 12">
            <a:extLst>
              <a:ext uri="{FF2B5EF4-FFF2-40B4-BE49-F238E27FC236}">
                <a16:creationId xmlns:a16="http://schemas.microsoft.com/office/drawing/2014/main" id="{A77EE75B-690D-45F7-9DD6-BD4E59D38F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9788" y="6954838"/>
            <a:ext cx="12573000" cy="7115175"/>
          </a:xfr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8507EBD-FEB7-4A06-AC77-8B48AC835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Globo: línea doblada 4">
            <a:extLst>
              <a:ext uri="{FF2B5EF4-FFF2-40B4-BE49-F238E27FC236}">
                <a16:creationId xmlns:a16="http://schemas.microsoft.com/office/drawing/2014/main" id="{C27D21A6-9714-4439-965F-ABECFB913353}"/>
              </a:ext>
            </a:extLst>
          </p:cNvPr>
          <p:cNvSpPr/>
          <p:nvPr/>
        </p:nvSpPr>
        <p:spPr>
          <a:xfrm>
            <a:off x="6676570" y="7370638"/>
            <a:ext cx="1919052" cy="766762"/>
          </a:xfrm>
          <a:prstGeom prst="borderCallout2">
            <a:avLst>
              <a:gd name="adj1" fmla="val 96619"/>
              <a:gd name="adj2" fmla="val 99781"/>
              <a:gd name="adj3" fmla="val 99044"/>
              <a:gd name="adj4" fmla="val 159670"/>
              <a:gd name="adj5" fmla="val 89068"/>
              <a:gd name="adj6" fmla="val 179315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Encabezado</a:t>
            </a:r>
          </a:p>
        </p:txBody>
      </p:sp>
      <p:sp>
        <p:nvSpPr>
          <p:cNvPr id="6" name="Globo: línea doblada 5">
            <a:extLst>
              <a:ext uri="{FF2B5EF4-FFF2-40B4-BE49-F238E27FC236}">
                <a16:creationId xmlns:a16="http://schemas.microsoft.com/office/drawing/2014/main" id="{73BD692E-038F-46A0-B61D-6D668A93A017}"/>
              </a:ext>
            </a:extLst>
          </p:cNvPr>
          <p:cNvSpPr/>
          <p:nvPr/>
        </p:nvSpPr>
        <p:spPr>
          <a:xfrm>
            <a:off x="6850742" y="9606190"/>
            <a:ext cx="2180310" cy="1182562"/>
          </a:xfrm>
          <a:prstGeom prst="borderCallout2">
            <a:avLst>
              <a:gd name="adj1" fmla="val 96619"/>
              <a:gd name="adj2" fmla="val 99781"/>
              <a:gd name="adj3" fmla="val 97817"/>
              <a:gd name="adj4" fmla="val 160336"/>
              <a:gd name="adj5" fmla="val 52247"/>
              <a:gd name="adj6" fmla="val 210603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Breve introducción al LVR y sus recursos</a:t>
            </a:r>
          </a:p>
        </p:txBody>
      </p:sp>
      <p:sp>
        <p:nvSpPr>
          <p:cNvPr id="7" name="Globo: línea doblada 6">
            <a:extLst>
              <a:ext uri="{FF2B5EF4-FFF2-40B4-BE49-F238E27FC236}">
                <a16:creationId xmlns:a16="http://schemas.microsoft.com/office/drawing/2014/main" id="{B6C254AF-995F-455A-BC23-3BC8BE8B4651}"/>
              </a:ext>
            </a:extLst>
          </p:cNvPr>
          <p:cNvSpPr/>
          <p:nvPr/>
        </p:nvSpPr>
        <p:spPr>
          <a:xfrm>
            <a:off x="6959600" y="12425414"/>
            <a:ext cx="2180309" cy="1182562"/>
          </a:xfrm>
          <a:prstGeom prst="borderCallout2">
            <a:avLst>
              <a:gd name="adj1" fmla="val 13159"/>
              <a:gd name="adj2" fmla="val 100271"/>
              <a:gd name="adj3" fmla="val 13129"/>
              <a:gd name="adj4" fmla="val 146449"/>
              <a:gd name="adj5" fmla="val 58384"/>
              <a:gd name="adj6" fmla="val 161687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Sobre el Desarrollador del LVR</a:t>
            </a:r>
          </a:p>
        </p:txBody>
      </p:sp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A7B3EDC2-0337-4902-AB6A-33BC75CCEEE5}"/>
              </a:ext>
            </a:extLst>
          </p:cNvPr>
          <p:cNvSpPr/>
          <p:nvPr/>
        </p:nvSpPr>
        <p:spPr>
          <a:xfrm>
            <a:off x="22725753" y="7370638"/>
            <a:ext cx="2122704" cy="766762"/>
          </a:xfrm>
          <a:prstGeom prst="borderCallout2">
            <a:avLst>
              <a:gd name="adj1" fmla="val 95428"/>
              <a:gd name="adj2" fmla="val -1581"/>
              <a:gd name="adj3" fmla="val 94317"/>
              <a:gd name="adj4" fmla="val -92466"/>
              <a:gd name="adj5" fmla="val 55074"/>
              <a:gd name="adj6" fmla="val -116578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Hora local</a:t>
            </a:r>
          </a:p>
        </p:txBody>
      </p:sp>
      <p:sp>
        <p:nvSpPr>
          <p:cNvPr id="9" name="Globo: línea doblada 8">
            <a:extLst>
              <a:ext uri="{FF2B5EF4-FFF2-40B4-BE49-F238E27FC236}">
                <a16:creationId xmlns:a16="http://schemas.microsoft.com/office/drawing/2014/main" id="{92773B74-B562-45DC-A194-720B5B4BEAE2}"/>
              </a:ext>
            </a:extLst>
          </p:cNvPr>
          <p:cNvSpPr/>
          <p:nvPr/>
        </p:nvSpPr>
        <p:spPr>
          <a:xfrm>
            <a:off x="22892667" y="11195152"/>
            <a:ext cx="2100933" cy="766762"/>
          </a:xfrm>
          <a:prstGeom prst="borderCallout2">
            <a:avLst>
              <a:gd name="adj1" fmla="val 95428"/>
              <a:gd name="adj2" fmla="val -1581"/>
              <a:gd name="adj3" fmla="val 98103"/>
              <a:gd name="adj4" fmla="val -75372"/>
              <a:gd name="adj5" fmla="val 274654"/>
              <a:gd name="adj6" fmla="val -184511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Tiempo de uso el LVR</a:t>
            </a:r>
          </a:p>
        </p:txBody>
      </p:sp>
      <p:sp>
        <p:nvSpPr>
          <p:cNvPr id="11" name="Globo: línea doblada 10">
            <a:extLst>
              <a:ext uri="{FF2B5EF4-FFF2-40B4-BE49-F238E27FC236}">
                <a16:creationId xmlns:a16="http://schemas.microsoft.com/office/drawing/2014/main" id="{0361B87E-7AB6-4A81-9465-9AD440C684A9}"/>
              </a:ext>
            </a:extLst>
          </p:cNvPr>
          <p:cNvSpPr/>
          <p:nvPr/>
        </p:nvSpPr>
        <p:spPr>
          <a:xfrm>
            <a:off x="22892667" y="12841214"/>
            <a:ext cx="1955790" cy="766762"/>
          </a:xfrm>
          <a:prstGeom prst="borderCallout2">
            <a:avLst>
              <a:gd name="adj1" fmla="val 95428"/>
              <a:gd name="adj2" fmla="val -1581"/>
              <a:gd name="adj3" fmla="val 96210"/>
              <a:gd name="adj4" fmla="val -22281"/>
              <a:gd name="adj5" fmla="val 70218"/>
              <a:gd name="adj6" fmla="val -39423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Ingresar al LVR</a:t>
            </a:r>
          </a:p>
        </p:txBody>
      </p:sp>
    </p:spTree>
    <p:extLst>
      <p:ext uri="{BB962C8B-B14F-4D97-AF65-F5344CB8AC3E}">
        <p14:creationId xmlns:p14="http://schemas.microsoft.com/office/powerpoint/2010/main" val="17220512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AE54BAAD-29C4-4FB4-9A04-17107588B3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87449" y="9196615"/>
            <a:ext cx="4257675" cy="81915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8507EBD-FEB7-4A06-AC77-8B48AC835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Globo: línea doblada 4">
            <a:extLst>
              <a:ext uri="{FF2B5EF4-FFF2-40B4-BE49-F238E27FC236}">
                <a16:creationId xmlns:a16="http://schemas.microsoft.com/office/drawing/2014/main" id="{C27D21A6-9714-4439-965F-ABECFB913353}"/>
              </a:ext>
            </a:extLst>
          </p:cNvPr>
          <p:cNvSpPr/>
          <p:nvPr/>
        </p:nvSpPr>
        <p:spPr>
          <a:xfrm>
            <a:off x="12333801" y="8898051"/>
            <a:ext cx="1377589" cy="597128"/>
          </a:xfrm>
          <a:prstGeom prst="borderCallout2">
            <a:avLst>
              <a:gd name="adj1" fmla="val 96619"/>
              <a:gd name="adj2" fmla="val 99781"/>
              <a:gd name="adj3" fmla="val 96946"/>
              <a:gd name="adj4" fmla="val 122390"/>
              <a:gd name="adj5" fmla="val 72286"/>
              <a:gd name="adj6" fmla="val 135670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400" b="1" dirty="0">
                <a:solidFill>
                  <a:prstClr val="black"/>
                </a:solidFill>
              </a:rPr>
              <a:t>Configuración de MediaPlayer</a:t>
            </a:r>
          </a:p>
        </p:txBody>
      </p:sp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A7B3EDC2-0337-4902-AB6A-33BC75CCEEE5}"/>
              </a:ext>
            </a:extLst>
          </p:cNvPr>
          <p:cNvSpPr/>
          <p:nvPr/>
        </p:nvSpPr>
        <p:spPr>
          <a:xfrm>
            <a:off x="18321183" y="9009062"/>
            <a:ext cx="1710799" cy="454338"/>
          </a:xfrm>
          <a:prstGeom prst="borderCallout2">
            <a:avLst>
              <a:gd name="adj1" fmla="val 95428"/>
              <a:gd name="adj2" fmla="val -1581"/>
              <a:gd name="adj3" fmla="val 97074"/>
              <a:gd name="adj4" fmla="val -68304"/>
              <a:gd name="adj5" fmla="val 123999"/>
              <a:gd name="adj6" fmla="val -88023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400" b="1" dirty="0">
                <a:solidFill>
                  <a:prstClr val="black"/>
                </a:solidFill>
              </a:rPr>
              <a:t>Video a Mostrar en la interfaz</a:t>
            </a:r>
          </a:p>
        </p:txBody>
      </p:sp>
      <p:sp>
        <p:nvSpPr>
          <p:cNvPr id="16" name="Globo: línea doblada 15">
            <a:extLst>
              <a:ext uri="{FF2B5EF4-FFF2-40B4-BE49-F238E27FC236}">
                <a16:creationId xmlns:a16="http://schemas.microsoft.com/office/drawing/2014/main" id="{1030FFEB-FFA1-4641-9F4C-CE7286E84BD4}"/>
              </a:ext>
            </a:extLst>
          </p:cNvPr>
          <p:cNvSpPr/>
          <p:nvPr/>
        </p:nvSpPr>
        <p:spPr>
          <a:xfrm>
            <a:off x="18321182" y="9890505"/>
            <a:ext cx="1808144" cy="454338"/>
          </a:xfrm>
          <a:prstGeom prst="borderCallout2">
            <a:avLst>
              <a:gd name="adj1" fmla="val 95428"/>
              <a:gd name="adj2" fmla="val -1581"/>
              <a:gd name="adj3" fmla="val 94317"/>
              <a:gd name="adj4" fmla="val -92466"/>
              <a:gd name="adj5" fmla="val -50864"/>
              <a:gd name="adj6" fmla="val -189391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400" b="1" dirty="0">
                <a:solidFill>
                  <a:prstClr val="black"/>
                </a:solidFill>
              </a:rPr>
              <a:t>Propiedad del modulo MediaPlayer</a:t>
            </a:r>
          </a:p>
        </p:txBody>
      </p:sp>
    </p:spTree>
    <p:extLst>
      <p:ext uri="{BB962C8B-B14F-4D97-AF65-F5344CB8AC3E}">
        <p14:creationId xmlns:p14="http://schemas.microsoft.com/office/powerpoint/2010/main" val="21868209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>
            <a:extLst>
              <a:ext uri="{FF2B5EF4-FFF2-40B4-BE49-F238E27FC236}">
                <a16:creationId xmlns:a16="http://schemas.microsoft.com/office/drawing/2014/main" id="{9F7AD85E-87D8-401E-B9B4-FEBF693BA9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0931" y="6639883"/>
            <a:ext cx="12573000" cy="7115175"/>
          </a:xfrm>
          <a:prstGeom prst="rect">
            <a:avLst/>
          </a:prstGeom>
        </p:spPr>
      </p:pic>
      <p:sp>
        <p:nvSpPr>
          <p:cNvPr id="5" name="Globo: línea doblada 4">
            <a:extLst>
              <a:ext uri="{FF2B5EF4-FFF2-40B4-BE49-F238E27FC236}">
                <a16:creationId xmlns:a16="http://schemas.microsoft.com/office/drawing/2014/main" id="{C27D21A6-9714-4439-965F-ABECFB913353}"/>
              </a:ext>
            </a:extLst>
          </p:cNvPr>
          <p:cNvSpPr/>
          <p:nvPr/>
        </p:nvSpPr>
        <p:spPr>
          <a:xfrm>
            <a:off x="7184118" y="6869700"/>
            <a:ext cx="2141874" cy="766762"/>
          </a:xfrm>
          <a:prstGeom prst="borderCallout2">
            <a:avLst>
              <a:gd name="adj1" fmla="val 96619"/>
              <a:gd name="adj2" fmla="val 99781"/>
              <a:gd name="adj3" fmla="val 99044"/>
              <a:gd name="adj4" fmla="val 159670"/>
              <a:gd name="adj5" fmla="val 89068"/>
              <a:gd name="adj6" fmla="val 179315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 err="1">
                <a:solidFill>
                  <a:prstClr val="black"/>
                </a:solidFill>
              </a:rPr>
              <a:t>Menu</a:t>
            </a:r>
            <a:r>
              <a:rPr lang="es-NI" sz="2000" b="1" dirty="0">
                <a:solidFill>
                  <a:prstClr val="black"/>
                </a:solidFill>
              </a:rPr>
              <a:t> de Recursos Bibliográficos</a:t>
            </a:r>
          </a:p>
        </p:txBody>
      </p:sp>
      <p:sp>
        <p:nvSpPr>
          <p:cNvPr id="6" name="Globo: línea doblada 5">
            <a:extLst>
              <a:ext uri="{FF2B5EF4-FFF2-40B4-BE49-F238E27FC236}">
                <a16:creationId xmlns:a16="http://schemas.microsoft.com/office/drawing/2014/main" id="{73BD692E-038F-46A0-B61D-6D668A93A017}"/>
              </a:ext>
            </a:extLst>
          </p:cNvPr>
          <p:cNvSpPr/>
          <p:nvPr/>
        </p:nvSpPr>
        <p:spPr>
          <a:xfrm>
            <a:off x="6908799" y="9382863"/>
            <a:ext cx="2180310" cy="1182562"/>
          </a:xfrm>
          <a:prstGeom prst="borderCallout2">
            <a:avLst>
              <a:gd name="adj1" fmla="val 96619"/>
              <a:gd name="adj2" fmla="val 99781"/>
              <a:gd name="adj3" fmla="val 97817"/>
              <a:gd name="adj4" fmla="val 160336"/>
              <a:gd name="adj5" fmla="val 52247"/>
              <a:gd name="adj6" fmla="val 210603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Clasificación de los recursos Bibliográficos</a:t>
            </a:r>
          </a:p>
        </p:txBody>
      </p:sp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A7B3EDC2-0337-4902-AB6A-33BC75CCEEE5}"/>
              </a:ext>
            </a:extLst>
          </p:cNvPr>
          <p:cNvSpPr/>
          <p:nvPr/>
        </p:nvSpPr>
        <p:spPr>
          <a:xfrm>
            <a:off x="22809210" y="6875711"/>
            <a:ext cx="2122704" cy="766762"/>
          </a:xfrm>
          <a:prstGeom prst="borderCallout2">
            <a:avLst>
              <a:gd name="adj1" fmla="val 95428"/>
              <a:gd name="adj2" fmla="val -1581"/>
              <a:gd name="adj3" fmla="val 94317"/>
              <a:gd name="adj4" fmla="val -49389"/>
              <a:gd name="adj5" fmla="val 71190"/>
              <a:gd name="adj6" fmla="val -66515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Cinta de recursos.</a:t>
            </a:r>
          </a:p>
        </p:txBody>
      </p:sp>
      <p:sp>
        <p:nvSpPr>
          <p:cNvPr id="9" name="Globo: línea doblada 8">
            <a:extLst>
              <a:ext uri="{FF2B5EF4-FFF2-40B4-BE49-F238E27FC236}">
                <a16:creationId xmlns:a16="http://schemas.microsoft.com/office/drawing/2014/main" id="{92773B74-B562-45DC-A194-720B5B4BEAE2}"/>
              </a:ext>
            </a:extLst>
          </p:cNvPr>
          <p:cNvSpPr/>
          <p:nvPr/>
        </p:nvSpPr>
        <p:spPr>
          <a:xfrm>
            <a:off x="22892667" y="7921024"/>
            <a:ext cx="2100933" cy="766762"/>
          </a:xfrm>
          <a:prstGeom prst="borderCallout2">
            <a:avLst>
              <a:gd name="adj1" fmla="val 5181"/>
              <a:gd name="adj2" fmla="val -1581"/>
              <a:gd name="adj3" fmla="val 7856"/>
              <a:gd name="adj4" fmla="val -42435"/>
              <a:gd name="adj5" fmla="val 32921"/>
              <a:gd name="adj6" fmla="val -66880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Diferentes libros Clásicos.</a:t>
            </a:r>
          </a:p>
        </p:txBody>
      </p:sp>
      <p:sp>
        <p:nvSpPr>
          <p:cNvPr id="11" name="Globo: línea doblada 10">
            <a:extLst>
              <a:ext uri="{FF2B5EF4-FFF2-40B4-BE49-F238E27FC236}">
                <a16:creationId xmlns:a16="http://schemas.microsoft.com/office/drawing/2014/main" id="{0361B87E-7AB6-4A81-9465-9AD440C684A9}"/>
              </a:ext>
            </a:extLst>
          </p:cNvPr>
          <p:cNvSpPr/>
          <p:nvPr/>
        </p:nvSpPr>
        <p:spPr>
          <a:xfrm>
            <a:off x="22892667" y="10738143"/>
            <a:ext cx="1955790" cy="766762"/>
          </a:xfrm>
          <a:prstGeom prst="borderCallout2">
            <a:avLst>
              <a:gd name="adj1" fmla="val 95428"/>
              <a:gd name="adj2" fmla="val -1581"/>
              <a:gd name="adj3" fmla="val 96210"/>
              <a:gd name="adj4" fmla="val -22281"/>
              <a:gd name="adj5" fmla="val 37987"/>
              <a:gd name="adj6" fmla="val -126612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Libro de Robótica</a:t>
            </a:r>
          </a:p>
        </p:txBody>
      </p:sp>
    </p:spTree>
    <p:extLst>
      <p:ext uri="{BB962C8B-B14F-4D97-AF65-F5344CB8AC3E}">
        <p14:creationId xmlns:p14="http://schemas.microsoft.com/office/powerpoint/2010/main" val="41327870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E9B7F56A-8A3D-4470-803C-3CC0B6EF1F7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35" t="14296" r="2671"/>
          <a:stretch/>
        </p:blipFill>
        <p:spPr>
          <a:xfrm>
            <a:off x="10191750" y="7213643"/>
            <a:ext cx="11982450" cy="6269448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8507EBD-FEB7-4A06-AC77-8B48AC835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Globo: línea doblada 4">
            <a:extLst>
              <a:ext uri="{FF2B5EF4-FFF2-40B4-BE49-F238E27FC236}">
                <a16:creationId xmlns:a16="http://schemas.microsoft.com/office/drawing/2014/main" id="{C27D21A6-9714-4439-965F-ABECFB913353}"/>
              </a:ext>
            </a:extLst>
          </p:cNvPr>
          <p:cNvSpPr/>
          <p:nvPr/>
        </p:nvSpPr>
        <p:spPr>
          <a:xfrm>
            <a:off x="7414866" y="6907502"/>
            <a:ext cx="2141874" cy="1013521"/>
          </a:xfrm>
          <a:prstGeom prst="borderCallout2">
            <a:avLst>
              <a:gd name="adj1" fmla="val 96619"/>
              <a:gd name="adj2" fmla="val 99781"/>
              <a:gd name="adj3" fmla="val 99044"/>
              <a:gd name="adj4" fmla="val 159670"/>
              <a:gd name="adj5" fmla="val 89068"/>
              <a:gd name="adj6" fmla="val 179315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Menú de Modelación de Robots</a:t>
            </a:r>
          </a:p>
        </p:txBody>
      </p:sp>
      <p:sp>
        <p:nvSpPr>
          <p:cNvPr id="6" name="Globo: línea doblada 5">
            <a:extLst>
              <a:ext uri="{FF2B5EF4-FFF2-40B4-BE49-F238E27FC236}">
                <a16:creationId xmlns:a16="http://schemas.microsoft.com/office/drawing/2014/main" id="{73BD692E-038F-46A0-B61D-6D668A93A017}"/>
              </a:ext>
            </a:extLst>
          </p:cNvPr>
          <p:cNvSpPr/>
          <p:nvPr/>
        </p:nvSpPr>
        <p:spPr>
          <a:xfrm>
            <a:off x="7038975" y="8687786"/>
            <a:ext cx="2180310" cy="1182562"/>
          </a:xfrm>
          <a:prstGeom prst="borderCallout2">
            <a:avLst>
              <a:gd name="adj1" fmla="val 96619"/>
              <a:gd name="adj2" fmla="val 99781"/>
              <a:gd name="adj3" fmla="val 97817"/>
              <a:gd name="adj4" fmla="val 160336"/>
              <a:gd name="adj5" fmla="val 52247"/>
              <a:gd name="adj6" fmla="val 210603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Selección de Categoría Videos de Modelación de Robots</a:t>
            </a:r>
          </a:p>
        </p:txBody>
      </p:sp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A7B3EDC2-0337-4902-AB6A-33BC75CCEEE5}"/>
              </a:ext>
            </a:extLst>
          </p:cNvPr>
          <p:cNvSpPr/>
          <p:nvPr/>
        </p:nvSpPr>
        <p:spPr>
          <a:xfrm>
            <a:off x="22747524" y="7154261"/>
            <a:ext cx="2122704" cy="766762"/>
          </a:xfrm>
          <a:prstGeom prst="borderCallout2">
            <a:avLst>
              <a:gd name="adj1" fmla="val 95428"/>
              <a:gd name="adj2" fmla="val -1581"/>
              <a:gd name="adj3" fmla="val 94317"/>
              <a:gd name="adj4" fmla="val -68235"/>
              <a:gd name="adj5" fmla="val 71190"/>
              <a:gd name="adj6" fmla="val -87156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Video Robot e Industria</a:t>
            </a:r>
          </a:p>
        </p:txBody>
      </p:sp>
      <p:sp>
        <p:nvSpPr>
          <p:cNvPr id="9" name="Globo: línea doblada 8">
            <a:extLst>
              <a:ext uri="{FF2B5EF4-FFF2-40B4-BE49-F238E27FC236}">
                <a16:creationId xmlns:a16="http://schemas.microsoft.com/office/drawing/2014/main" id="{92773B74-B562-45DC-A194-720B5B4BEAE2}"/>
              </a:ext>
            </a:extLst>
          </p:cNvPr>
          <p:cNvSpPr/>
          <p:nvPr/>
        </p:nvSpPr>
        <p:spPr>
          <a:xfrm>
            <a:off x="22747524" y="8055438"/>
            <a:ext cx="2100933" cy="766762"/>
          </a:xfrm>
          <a:prstGeom prst="borderCallout2">
            <a:avLst>
              <a:gd name="adj1" fmla="val 5181"/>
              <a:gd name="adj2" fmla="val -1581"/>
              <a:gd name="adj3" fmla="val 7856"/>
              <a:gd name="adj4" fmla="val -42435"/>
              <a:gd name="adj5" fmla="val -39128"/>
              <a:gd name="adj6" fmla="val -282684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Video 1 ABB</a:t>
            </a:r>
          </a:p>
        </p:txBody>
      </p:sp>
      <p:sp>
        <p:nvSpPr>
          <p:cNvPr id="11" name="Globo: línea doblada 10">
            <a:extLst>
              <a:ext uri="{FF2B5EF4-FFF2-40B4-BE49-F238E27FC236}">
                <a16:creationId xmlns:a16="http://schemas.microsoft.com/office/drawing/2014/main" id="{0361B87E-7AB6-4A81-9465-9AD440C684A9}"/>
              </a:ext>
            </a:extLst>
          </p:cNvPr>
          <p:cNvSpPr/>
          <p:nvPr/>
        </p:nvSpPr>
        <p:spPr>
          <a:xfrm>
            <a:off x="22892667" y="10738143"/>
            <a:ext cx="1955790" cy="766762"/>
          </a:xfrm>
          <a:prstGeom prst="borderCallout2">
            <a:avLst>
              <a:gd name="adj1" fmla="val 95428"/>
              <a:gd name="adj2" fmla="val -1581"/>
              <a:gd name="adj3" fmla="val 96210"/>
              <a:gd name="adj4" fmla="val -22281"/>
              <a:gd name="adj5" fmla="val 37987"/>
              <a:gd name="adj6" fmla="val -126612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Reproducción de Video</a:t>
            </a:r>
          </a:p>
        </p:txBody>
      </p:sp>
      <p:sp>
        <p:nvSpPr>
          <p:cNvPr id="12" name="Globo: línea doblada 11">
            <a:extLst>
              <a:ext uri="{FF2B5EF4-FFF2-40B4-BE49-F238E27FC236}">
                <a16:creationId xmlns:a16="http://schemas.microsoft.com/office/drawing/2014/main" id="{4E56BA7A-061F-42F0-9774-3632867DEA4D}"/>
              </a:ext>
            </a:extLst>
          </p:cNvPr>
          <p:cNvSpPr/>
          <p:nvPr/>
        </p:nvSpPr>
        <p:spPr>
          <a:xfrm>
            <a:off x="22914438" y="12128793"/>
            <a:ext cx="1955790" cy="766762"/>
          </a:xfrm>
          <a:prstGeom prst="borderCallout2">
            <a:avLst>
              <a:gd name="adj1" fmla="val 5987"/>
              <a:gd name="adj2" fmla="val 2315"/>
              <a:gd name="adj3" fmla="val 6769"/>
              <a:gd name="adj4" fmla="val -105074"/>
              <a:gd name="adj5" fmla="val 115006"/>
              <a:gd name="adj6" fmla="val -248366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Menú de control de Video</a:t>
            </a:r>
          </a:p>
        </p:txBody>
      </p:sp>
    </p:spTree>
    <p:extLst>
      <p:ext uri="{BB962C8B-B14F-4D97-AF65-F5344CB8AC3E}">
        <p14:creationId xmlns:p14="http://schemas.microsoft.com/office/powerpoint/2010/main" val="31049006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4B619BCF-BBF5-420B-9900-9F875F1179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3074" y="7564141"/>
            <a:ext cx="8909017" cy="2726338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8507EBD-FEB7-4A06-AC77-8B48AC835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Globo: línea doblada 4">
            <a:extLst>
              <a:ext uri="{FF2B5EF4-FFF2-40B4-BE49-F238E27FC236}">
                <a16:creationId xmlns:a16="http://schemas.microsoft.com/office/drawing/2014/main" id="{C27D21A6-9714-4439-965F-ABECFB913353}"/>
              </a:ext>
            </a:extLst>
          </p:cNvPr>
          <p:cNvSpPr/>
          <p:nvPr/>
        </p:nvSpPr>
        <p:spPr>
          <a:xfrm>
            <a:off x="7414866" y="6907502"/>
            <a:ext cx="2141874" cy="1013521"/>
          </a:xfrm>
          <a:prstGeom prst="borderCallout2">
            <a:avLst>
              <a:gd name="adj1" fmla="val 96619"/>
              <a:gd name="adj2" fmla="val 99781"/>
              <a:gd name="adj3" fmla="val 99044"/>
              <a:gd name="adj4" fmla="val 159670"/>
              <a:gd name="adj5" fmla="val 89068"/>
              <a:gd name="adj6" fmla="val 179315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Procesos Eliminados </a:t>
            </a:r>
          </a:p>
        </p:txBody>
      </p:sp>
      <p:sp>
        <p:nvSpPr>
          <p:cNvPr id="6" name="Globo: línea doblada 5">
            <a:extLst>
              <a:ext uri="{FF2B5EF4-FFF2-40B4-BE49-F238E27FC236}">
                <a16:creationId xmlns:a16="http://schemas.microsoft.com/office/drawing/2014/main" id="{73BD692E-038F-46A0-B61D-6D668A93A017}"/>
              </a:ext>
            </a:extLst>
          </p:cNvPr>
          <p:cNvSpPr/>
          <p:nvPr/>
        </p:nvSpPr>
        <p:spPr>
          <a:xfrm>
            <a:off x="7414866" y="8336029"/>
            <a:ext cx="2180310" cy="1182562"/>
          </a:xfrm>
          <a:prstGeom prst="borderCallout2">
            <a:avLst>
              <a:gd name="adj1" fmla="val 96619"/>
              <a:gd name="adj2" fmla="val 99781"/>
              <a:gd name="adj3" fmla="val 97817"/>
              <a:gd name="adj4" fmla="val 160336"/>
              <a:gd name="adj5" fmla="val 52247"/>
              <a:gd name="adj6" fmla="val 210603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Configuración del Proceso a Lanzar</a:t>
            </a:r>
          </a:p>
        </p:txBody>
      </p:sp>
      <p:sp>
        <p:nvSpPr>
          <p:cNvPr id="12" name="Globo: línea doblada 11">
            <a:extLst>
              <a:ext uri="{FF2B5EF4-FFF2-40B4-BE49-F238E27FC236}">
                <a16:creationId xmlns:a16="http://schemas.microsoft.com/office/drawing/2014/main" id="{4E56BA7A-061F-42F0-9774-3632867DEA4D}"/>
              </a:ext>
            </a:extLst>
          </p:cNvPr>
          <p:cNvSpPr/>
          <p:nvPr/>
        </p:nvSpPr>
        <p:spPr>
          <a:xfrm>
            <a:off x="20791733" y="8336029"/>
            <a:ext cx="2100933" cy="905942"/>
          </a:xfrm>
          <a:prstGeom prst="borderCallout2">
            <a:avLst>
              <a:gd name="adj1" fmla="val 5987"/>
              <a:gd name="adj2" fmla="val 2315"/>
              <a:gd name="adj3" fmla="val 6769"/>
              <a:gd name="adj4" fmla="val -105074"/>
              <a:gd name="adj5" fmla="val 115006"/>
              <a:gd name="adj6" fmla="val -248366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Lanzamiento de Nodo Interfaz Cinemática</a:t>
            </a:r>
          </a:p>
        </p:txBody>
      </p:sp>
      <p:sp>
        <p:nvSpPr>
          <p:cNvPr id="13" name="Globo: línea doblada 12">
            <a:extLst>
              <a:ext uri="{FF2B5EF4-FFF2-40B4-BE49-F238E27FC236}">
                <a16:creationId xmlns:a16="http://schemas.microsoft.com/office/drawing/2014/main" id="{04DEC8C6-310C-4118-950B-1DCC72D3A998}"/>
              </a:ext>
            </a:extLst>
          </p:cNvPr>
          <p:cNvSpPr/>
          <p:nvPr/>
        </p:nvSpPr>
        <p:spPr>
          <a:xfrm>
            <a:off x="20791733" y="9837508"/>
            <a:ext cx="2100933" cy="905942"/>
          </a:xfrm>
          <a:prstGeom prst="borderCallout2">
            <a:avLst>
              <a:gd name="adj1" fmla="val 92502"/>
              <a:gd name="adj2" fmla="val 761"/>
              <a:gd name="adj3" fmla="val 93283"/>
              <a:gd name="adj4" fmla="val -157924"/>
              <a:gd name="adj5" fmla="val 35701"/>
              <a:gd name="adj6" fmla="val -217278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Lanzamiento de Nodo Interprete de Coordenadas</a:t>
            </a:r>
          </a:p>
        </p:txBody>
      </p:sp>
    </p:spTree>
    <p:extLst>
      <p:ext uri="{BB962C8B-B14F-4D97-AF65-F5344CB8AC3E}">
        <p14:creationId xmlns:p14="http://schemas.microsoft.com/office/powerpoint/2010/main" val="35721545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507EBD-FEB7-4A06-AC77-8B48AC835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D96D0A6-3A16-4740-90E1-846F1E60C6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6420" y="1095827"/>
            <a:ext cx="24389556" cy="13719126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67F2ECD5-1B67-48F8-B96A-58610E733E18}"/>
              </a:ext>
            </a:extLst>
          </p:cNvPr>
          <p:cNvSpPr txBox="1"/>
          <p:nvPr/>
        </p:nvSpPr>
        <p:spPr>
          <a:xfrm>
            <a:off x="6276606" y="3096126"/>
            <a:ext cx="3315570" cy="584775"/>
          </a:xfrm>
          <a:prstGeom prst="rect">
            <a:avLst/>
          </a:prstGeom>
          <a:solidFill>
            <a:srgbClr val="2E3D49"/>
          </a:solidFill>
        </p:spPr>
        <p:txBody>
          <a:bodyPr wrap="square" rtlCol="0">
            <a:spAutoFit/>
          </a:bodyPr>
          <a:lstStyle/>
          <a:p>
            <a:r>
              <a:rPr lang="es-NI" sz="3200" dirty="0">
                <a:solidFill>
                  <a:schemeClr val="bg1"/>
                </a:solidFill>
              </a:rPr>
              <a:t>Revolución (1R)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74AA61F8-331A-4A1D-89D9-C8BB48D7CAC8}"/>
              </a:ext>
            </a:extLst>
          </p:cNvPr>
          <p:cNvSpPr txBox="1"/>
          <p:nvPr/>
        </p:nvSpPr>
        <p:spPr>
          <a:xfrm>
            <a:off x="6228480" y="6629400"/>
            <a:ext cx="3506070" cy="584775"/>
          </a:xfrm>
          <a:prstGeom prst="rect">
            <a:avLst/>
          </a:prstGeom>
          <a:solidFill>
            <a:srgbClr val="2E3D49"/>
          </a:solidFill>
        </p:spPr>
        <p:txBody>
          <a:bodyPr wrap="square" rtlCol="0">
            <a:spAutoFit/>
          </a:bodyPr>
          <a:lstStyle/>
          <a:p>
            <a:r>
              <a:rPr lang="es-NI" sz="3200" dirty="0">
                <a:solidFill>
                  <a:schemeClr val="bg1"/>
                </a:solidFill>
              </a:rPr>
              <a:t>Traslación (1T)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0F4D8E56-DF09-4731-9DF0-4B5D3F94D260}"/>
              </a:ext>
            </a:extLst>
          </p:cNvPr>
          <p:cNvSpPr txBox="1"/>
          <p:nvPr/>
        </p:nvSpPr>
        <p:spPr>
          <a:xfrm>
            <a:off x="6323730" y="10098716"/>
            <a:ext cx="3315570" cy="584775"/>
          </a:xfrm>
          <a:prstGeom prst="rect">
            <a:avLst/>
          </a:prstGeom>
          <a:solidFill>
            <a:srgbClr val="2E3D49"/>
          </a:solidFill>
        </p:spPr>
        <p:txBody>
          <a:bodyPr wrap="square" rtlCol="0">
            <a:spAutoFit/>
          </a:bodyPr>
          <a:lstStyle/>
          <a:p>
            <a:r>
              <a:rPr lang="es-NI" sz="3200" dirty="0">
                <a:solidFill>
                  <a:schemeClr val="bg1"/>
                </a:solidFill>
              </a:rPr>
              <a:t>Tornillo (1R/T)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3D0C3CF3-226A-4AE4-ADF3-C59CB3A80F04}"/>
              </a:ext>
            </a:extLst>
          </p:cNvPr>
          <p:cNvSpPr txBox="1"/>
          <p:nvPr/>
        </p:nvSpPr>
        <p:spPr>
          <a:xfrm>
            <a:off x="10306050" y="1377198"/>
            <a:ext cx="4667250" cy="1446550"/>
          </a:xfrm>
          <a:prstGeom prst="rect">
            <a:avLst/>
          </a:prstGeom>
          <a:solidFill>
            <a:srgbClr val="2E3D4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NI" sz="4400" dirty="0">
                <a:solidFill>
                  <a:schemeClr val="bg1"/>
                </a:solidFill>
              </a:rPr>
              <a:t>Articulaciones de Orden inferior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70512558-E3FD-4749-B7DA-DC14E93E2941}"/>
              </a:ext>
            </a:extLst>
          </p:cNvPr>
          <p:cNvSpPr txBox="1"/>
          <p:nvPr/>
        </p:nvSpPr>
        <p:spPr>
          <a:xfrm>
            <a:off x="19055443" y="1377198"/>
            <a:ext cx="4667250" cy="1446550"/>
          </a:xfrm>
          <a:prstGeom prst="rect">
            <a:avLst/>
          </a:prstGeom>
          <a:solidFill>
            <a:srgbClr val="2E3D4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NI" sz="4400" dirty="0">
                <a:solidFill>
                  <a:schemeClr val="bg1"/>
                </a:solidFill>
              </a:rPr>
              <a:t>Articulaciones de Orden Superior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44A2E373-587B-4ED4-A376-A96D15170193}"/>
              </a:ext>
            </a:extLst>
          </p:cNvPr>
          <p:cNvSpPr txBox="1"/>
          <p:nvPr/>
        </p:nvSpPr>
        <p:spPr>
          <a:xfrm>
            <a:off x="24539800" y="3096126"/>
            <a:ext cx="3902853" cy="584775"/>
          </a:xfrm>
          <a:prstGeom prst="rect">
            <a:avLst/>
          </a:prstGeom>
          <a:solidFill>
            <a:srgbClr val="2E3D49"/>
          </a:solidFill>
        </p:spPr>
        <p:txBody>
          <a:bodyPr wrap="square" rtlCol="0">
            <a:spAutoFit/>
          </a:bodyPr>
          <a:lstStyle/>
          <a:p>
            <a:r>
              <a:rPr lang="es-NI" sz="3200" dirty="0">
                <a:solidFill>
                  <a:schemeClr val="bg1"/>
                </a:solidFill>
              </a:rPr>
              <a:t>Esférico (3R)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EA26F593-5C1E-43D6-9EF1-83AF16793041}"/>
              </a:ext>
            </a:extLst>
          </p:cNvPr>
          <p:cNvSpPr txBox="1"/>
          <p:nvPr/>
        </p:nvSpPr>
        <p:spPr>
          <a:xfrm>
            <a:off x="24539800" y="6629399"/>
            <a:ext cx="3902853" cy="584775"/>
          </a:xfrm>
          <a:prstGeom prst="rect">
            <a:avLst/>
          </a:prstGeom>
          <a:solidFill>
            <a:srgbClr val="2E3D49"/>
          </a:solidFill>
        </p:spPr>
        <p:txBody>
          <a:bodyPr wrap="square" rtlCol="0">
            <a:spAutoFit/>
          </a:bodyPr>
          <a:lstStyle/>
          <a:p>
            <a:r>
              <a:rPr lang="es-NI" sz="3200" dirty="0">
                <a:solidFill>
                  <a:schemeClr val="bg1"/>
                </a:solidFill>
              </a:rPr>
              <a:t>Planar (2T, 1R)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A7D633D8-3385-4ABC-822A-0D444639021B}"/>
              </a:ext>
            </a:extLst>
          </p:cNvPr>
          <p:cNvSpPr txBox="1"/>
          <p:nvPr/>
        </p:nvSpPr>
        <p:spPr>
          <a:xfrm>
            <a:off x="24264258" y="9937345"/>
            <a:ext cx="4560256" cy="1077218"/>
          </a:xfrm>
          <a:prstGeom prst="rect">
            <a:avLst/>
          </a:prstGeom>
          <a:solidFill>
            <a:srgbClr val="2E3D49"/>
          </a:solidFill>
        </p:spPr>
        <p:txBody>
          <a:bodyPr wrap="square" rtlCol="0">
            <a:spAutoFit/>
          </a:bodyPr>
          <a:lstStyle/>
          <a:p>
            <a:r>
              <a:rPr lang="es-NI" sz="3200" dirty="0">
                <a:solidFill>
                  <a:schemeClr val="bg1"/>
                </a:solidFill>
              </a:rPr>
              <a:t>Cilíndrico (1T, 1R)</a:t>
            </a:r>
          </a:p>
          <a:p>
            <a:endParaRPr lang="es-NI" sz="3200" dirty="0">
              <a:solidFill>
                <a:schemeClr val="bg1"/>
              </a:solidFill>
            </a:endParaRP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11AC1E60-14A3-452D-8EA4-7CF54E010491}"/>
              </a:ext>
            </a:extLst>
          </p:cNvPr>
          <p:cNvSpPr txBox="1"/>
          <p:nvPr/>
        </p:nvSpPr>
        <p:spPr>
          <a:xfrm>
            <a:off x="11447746" y="13226611"/>
            <a:ext cx="10431179" cy="1446550"/>
          </a:xfrm>
          <a:prstGeom prst="rect">
            <a:avLst/>
          </a:prstGeom>
          <a:solidFill>
            <a:srgbClr val="2E3D4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NI" sz="4400" dirty="0">
                <a:solidFill>
                  <a:schemeClr val="bg1"/>
                </a:solidFill>
              </a:rPr>
              <a:t>R = Rotación, T = Traslación</a:t>
            </a:r>
          </a:p>
          <a:p>
            <a:pPr algn="ctr"/>
            <a:endParaRPr lang="es-NI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93487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46205E3F-66B3-49B0-A68A-4216BD7E3F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03274" y="4409699"/>
            <a:ext cx="4026033" cy="2667087"/>
          </a:xfrm>
          <a:prstGeom prst="rect">
            <a:avLst/>
          </a:prstGeom>
        </p:spPr>
      </p:pic>
      <p:sp>
        <p:nvSpPr>
          <p:cNvPr id="6" name="Globo: línea doblada 5">
            <a:extLst>
              <a:ext uri="{FF2B5EF4-FFF2-40B4-BE49-F238E27FC236}">
                <a16:creationId xmlns:a16="http://schemas.microsoft.com/office/drawing/2014/main" id="{8B7CA878-EAA4-435E-BF13-F50BEBED1DFF}"/>
              </a:ext>
            </a:extLst>
          </p:cNvPr>
          <p:cNvSpPr/>
          <p:nvPr/>
        </p:nvSpPr>
        <p:spPr>
          <a:xfrm>
            <a:off x="18079505" y="4307921"/>
            <a:ext cx="1018351" cy="203553"/>
          </a:xfrm>
          <a:prstGeom prst="borderCallout2">
            <a:avLst>
              <a:gd name="adj1" fmla="val 18750"/>
              <a:gd name="adj2" fmla="val -8333"/>
              <a:gd name="adj3" fmla="val 22273"/>
              <a:gd name="adj4" fmla="val -39204"/>
              <a:gd name="adj5" fmla="val 108976"/>
              <a:gd name="adj6" fmla="val -43850"/>
            </a:avLst>
          </a:prstGeom>
          <a:solidFill>
            <a:schemeClr val="bg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799" b="1" dirty="0">
                <a:solidFill>
                  <a:schemeClr val="tx1"/>
                </a:solidFill>
              </a:rPr>
              <a:t>Version de  Catkin</a:t>
            </a:r>
            <a:endParaRPr lang="es-ES" sz="799" b="1" dirty="0">
              <a:solidFill>
                <a:schemeClr val="tx1"/>
              </a:solidFill>
            </a:endParaRPr>
          </a:p>
        </p:txBody>
      </p:sp>
      <p:sp>
        <p:nvSpPr>
          <p:cNvPr id="7" name="Globo: línea doblada 6">
            <a:extLst>
              <a:ext uri="{FF2B5EF4-FFF2-40B4-BE49-F238E27FC236}">
                <a16:creationId xmlns:a16="http://schemas.microsoft.com/office/drawing/2014/main" id="{65A870BF-F4ED-40FF-9290-99631289DE4E}"/>
              </a:ext>
            </a:extLst>
          </p:cNvPr>
          <p:cNvSpPr/>
          <p:nvPr/>
        </p:nvSpPr>
        <p:spPr>
          <a:xfrm>
            <a:off x="18079505" y="4568506"/>
            <a:ext cx="1018351" cy="274249"/>
          </a:xfrm>
          <a:prstGeom prst="borderCallout2">
            <a:avLst>
              <a:gd name="adj1" fmla="val 18750"/>
              <a:gd name="adj2" fmla="val -8333"/>
              <a:gd name="adj3" fmla="val 22273"/>
              <a:gd name="adj4" fmla="val -91320"/>
              <a:gd name="adj5" fmla="val 49297"/>
              <a:gd name="adj6" fmla="val -109347"/>
            </a:avLst>
          </a:prstGeom>
          <a:solidFill>
            <a:schemeClr val="bg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799" b="1" dirty="0">
                <a:solidFill>
                  <a:schemeClr val="tx1"/>
                </a:solidFill>
              </a:rPr>
              <a:t>Nombre del paquete</a:t>
            </a:r>
          </a:p>
        </p:txBody>
      </p:sp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9BAF6CC7-1A1E-4C40-AC59-0FDC35E75EFD}"/>
              </a:ext>
            </a:extLst>
          </p:cNvPr>
          <p:cNvSpPr/>
          <p:nvPr/>
        </p:nvSpPr>
        <p:spPr>
          <a:xfrm>
            <a:off x="18079505" y="5108797"/>
            <a:ext cx="1018351" cy="274249"/>
          </a:xfrm>
          <a:prstGeom prst="borderCallout2">
            <a:avLst>
              <a:gd name="adj1" fmla="val 18750"/>
              <a:gd name="adj2" fmla="val -8333"/>
              <a:gd name="adj3" fmla="val 19658"/>
              <a:gd name="adj4" fmla="val -261755"/>
              <a:gd name="adj5" fmla="val 67603"/>
              <a:gd name="adj6" fmla="val -279078"/>
            </a:avLst>
          </a:prstGeom>
          <a:solidFill>
            <a:schemeClr val="bg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799" b="1" dirty="0">
                <a:solidFill>
                  <a:schemeClr val="tx1"/>
                </a:solidFill>
              </a:rPr>
              <a:t>Dependencia del paquete o </a:t>
            </a:r>
            <a:r>
              <a:rPr lang="es-ES" sz="799" b="1" i="1" dirty="0">
                <a:solidFill>
                  <a:schemeClr val="tx1"/>
                </a:solidFill>
              </a:rPr>
              <a:t>project</a:t>
            </a:r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0409B9D7-7703-4636-AE1F-E1ABF13D6A50}"/>
              </a:ext>
            </a:extLst>
          </p:cNvPr>
          <p:cNvSpPr/>
          <p:nvPr/>
        </p:nvSpPr>
        <p:spPr>
          <a:xfrm>
            <a:off x="19097858" y="4986194"/>
            <a:ext cx="867812" cy="530727"/>
          </a:xfrm>
          <a:prstGeom prst="roundRect">
            <a:avLst/>
          </a:prstGeom>
          <a:solidFill>
            <a:schemeClr val="bg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799">
                <a:solidFill>
                  <a:schemeClr val="tx1"/>
                </a:solidFill>
              </a:rPr>
              <a:t>roscpp dependencia para creacion de nodos </a:t>
            </a:r>
          </a:p>
        </p:txBody>
      </p:sp>
      <p:sp>
        <p:nvSpPr>
          <p:cNvPr id="10" name="Globo: línea doblada 9">
            <a:extLst>
              <a:ext uri="{FF2B5EF4-FFF2-40B4-BE49-F238E27FC236}">
                <a16:creationId xmlns:a16="http://schemas.microsoft.com/office/drawing/2014/main" id="{342B0205-60BB-46EE-998D-97407EAD0B7B}"/>
              </a:ext>
            </a:extLst>
          </p:cNvPr>
          <p:cNvSpPr/>
          <p:nvPr/>
        </p:nvSpPr>
        <p:spPr>
          <a:xfrm>
            <a:off x="18079505" y="6466695"/>
            <a:ext cx="1018351" cy="274249"/>
          </a:xfrm>
          <a:prstGeom prst="borderCallout2">
            <a:avLst>
              <a:gd name="adj1" fmla="val 18750"/>
              <a:gd name="adj2" fmla="val -8333"/>
              <a:gd name="adj3" fmla="val 22273"/>
              <a:gd name="adj4" fmla="val -254008"/>
              <a:gd name="adj5" fmla="val 62373"/>
              <a:gd name="adj6" fmla="val -271331"/>
            </a:avLst>
          </a:prstGeom>
          <a:solidFill>
            <a:schemeClr val="bg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799" b="1" dirty="0">
                <a:solidFill>
                  <a:schemeClr val="tx1"/>
                </a:solidFill>
              </a:rPr>
              <a:t>Dependencia del paquete o </a:t>
            </a:r>
            <a:r>
              <a:rPr lang="es-ES" sz="799" b="1" i="1" dirty="0">
                <a:solidFill>
                  <a:schemeClr val="tx1"/>
                </a:solidFill>
              </a:rPr>
              <a:t>project</a:t>
            </a:r>
          </a:p>
        </p:txBody>
      </p:sp>
    </p:spTree>
    <p:extLst>
      <p:ext uri="{BB962C8B-B14F-4D97-AF65-F5344CB8AC3E}">
        <p14:creationId xmlns:p14="http://schemas.microsoft.com/office/powerpoint/2010/main" val="25184374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4C281E0D-2364-44F5-96CB-DB848A8EFF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9787" y="5451475"/>
            <a:ext cx="12573000" cy="7115175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8507EBD-FEB7-4A06-AC77-8B48AC835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Globo: línea doblada 4">
            <a:extLst>
              <a:ext uri="{FF2B5EF4-FFF2-40B4-BE49-F238E27FC236}">
                <a16:creationId xmlns:a16="http://schemas.microsoft.com/office/drawing/2014/main" id="{C27D21A6-9714-4439-965F-ABECFB913353}"/>
              </a:ext>
            </a:extLst>
          </p:cNvPr>
          <p:cNvSpPr/>
          <p:nvPr/>
        </p:nvSpPr>
        <p:spPr>
          <a:xfrm>
            <a:off x="7327109" y="4944714"/>
            <a:ext cx="2141874" cy="1013521"/>
          </a:xfrm>
          <a:prstGeom prst="borderCallout2">
            <a:avLst>
              <a:gd name="adj1" fmla="val 96619"/>
              <a:gd name="adj2" fmla="val 99781"/>
              <a:gd name="adj3" fmla="val 99044"/>
              <a:gd name="adj4" fmla="val 159670"/>
              <a:gd name="adj5" fmla="val 89068"/>
              <a:gd name="adj6" fmla="val 179315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Panel de Herramientas</a:t>
            </a:r>
          </a:p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Robot Model</a:t>
            </a:r>
          </a:p>
        </p:txBody>
      </p:sp>
      <p:sp>
        <p:nvSpPr>
          <p:cNvPr id="6" name="Globo: línea doblada 5">
            <a:extLst>
              <a:ext uri="{FF2B5EF4-FFF2-40B4-BE49-F238E27FC236}">
                <a16:creationId xmlns:a16="http://schemas.microsoft.com/office/drawing/2014/main" id="{73BD692E-038F-46A0-B61D-6D668A93A017}"/>
              </a:ext>
            </a:extLst>
          </p:cNvPr>
          <p:cNvSpPr/>
          <p:nvPr/>
        </p:nvSpPr>
        <p:spPr>
          <a:xfrm>
            <a:off x="7327109" y="8230919"/>
            <a:ext cx="2180310" cy="1182562"/>
          </a:xfrm>
          <a:prstGeom prst="borderCallout2">
            <a:avLst>
              <a:gd name="adj1" fmla="val 96619"/>
              <a:gd name="adj2" fmla="val 99781"/>
              <a:gd name="adj3" fmla="val 97817"/>
              <a:gd name="adj4" fmla="val 160336"/>
              <a:gd name="adj5" fmla="val 52247"/>
              <a:gd name="adj6" fmla="val 210603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Edición de Script en URDF</a:t>
            </a:r>
          </a:p>
        </p:txBody>
      </p:sp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A7B3EDC2-0337-4902-AB6A-33BC75CCEEE5}"/>
              </a:ext>
            </a:extLst>
          </p:cNvPr>
          <p:cNvSpPr/>
          <p:nvPr/>
        </p:nvSpPr>
        <p:spPr>
          <a:xfrm>
            <a:off x="22525155" y="6439397"/>
            <a:ext cx="2122704" cy="766762"/>
          </a:xfrm>
          <a:prstGeom prst="borderCallout2">
            <a:avLst>
              <a:gd name="adj1" fmla="val 95428"/>
              <a:gd name="adj2" fmla="val -1581"/>
              <a:gd name="adj3" fmla="val 94317"/>
              <a:gd name="adj4" fmla="val -68235"/>
              <a:gd name="adj5" fmla="val 71190"/>
              <a:gd name="adj6" fmla="val -87156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Incorporación de </a:t>
            </a:r>
            <a:r>
              <a:rPr lang="es-NI" sz="2000" b="1" dirty="0" err="1">
                <a:solidFill>
                  <a:prstClr val="black"/>
                </a:solidFill>
              </a:rPr>
              <a:t>RViz</a:t>
            </a:r>
            <a:r>
              <a:rPr lang="es-NI" sz="2000" b="1" dirty="0">
                <a:solidFill>
                  <a:prstClr val="black"/>
                </a:solidFill>
              </a:rPr>
              <a:t> 3D</a:t>
            </a:r>
          </a:p>
        </p:txBody>
      </p:sp>
      <p:sp>
        <p:nvSpPr>
          <p:cNvPr id="9" name="Globo: línea doblada 8">
            <a:extLst>
              <a:ext uri="{FF2B5EF4-FFF2-40B4-BE49-F238E27FC236}">
                <a16:creationId xmlns:a16="http://schemas.microsoft.com/office/drawing/2014/main" id="{92773B74-B562-45DC-A194-720B5B4BEAE2}"/>
              </a:ext>
            </a:extLst>
          </p:cNvPr>
          <p:cNvSpPr/>
          <p:nvPr/>
        </p:nvSpPr>
        <p:spPr>
          <a:xfrm>
            <a:off x="22747524" y="8055438"/>
            <a:ext cx="2100933" cy="766762"/>
          </a:xfrm>
          <a:prstGeom prst="borderCallout2">
            <a:avLst>
              <a:gd name="adj1" fmla="val 5181"/>
              <a:gd name="adj2" fmla="val -1581"/>
              <a:gd name="adj3" fmla="val 7856"/>
              <a:gd name="adj4" fmla="val -42435"/>
              <a:gd name="adj5" fmla="val -89340"/>
              <a:gd name="adj6" fmla="val -209381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Robot 3D en Edición</a:t>
            </a:r>
          </a:p>
        </p:txBody>
      </p:sp>
      <p:sp>
        <p:nvSpPr>
          <p:cNvPr id="11" name="Globo: línea doblada 10">
            <a:extLst>
              <a:ext uri="{FF2B5EF4-FFF2-40B4-BE49-F238E27FC236}">
                <a16:creationId xmlns:a16="http://schemas.microsoft.com/office/drawing/2014/main" id="{0361B87E-7AB6-4A81-9465-9AD440C684A9}"/>
              </a:ext>
            </a:extLst>
          </p:cNvPr>
          <p:cNvSpPr/>
          <p:nvPr/>
        </p:nvSpPr>
        <p:spPr>
          <a:xfrm>
            <a:off x="22692069" y="10436243"/>
            <a:ext cx="1955790" cy="921568"/>
          </a:xfrm>
          <a:prstGeom prst="borderCallout2">
            <a:avLst>
              <a:gd name="adj1" fmla="val 95428"/>
              <a:gd name="adj2" fmla="val -1581"/>
              <a:gd name="adj3" fmla="val 96210"/>
              <a:gd name="adj4" fmla="val -22281"/>
              <a:gd name="adj5" fmla="val 146781"/>
              <a:gd name="adj6" fmla="val -90522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Slider Deshabilitados </a:t>
            </a:r>
          </a:p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Robot con 3 DOF</a:t>
            </a:r>
          </a:p>
        </p:txBody>
      </p:sp>
      <p:sp>
        <p:nvSpPr>
          <p:cNvPr id="13" name="Globo: línea doblada 12">
            <a:extLst>
              <a:ext uri="{FF2B5EF4-FFF2-40B4-BE49-F238E27FC236}">
                <a16:creationId xmlns:a16="http://schemas.microsoft.com/office/drawing/2014/main" id="{AC6D61E7-2F94-4CA2-9B9F-692F9513B0B6}"/>
              </a:ext>
            </a:extLst>
          </p:cNvPr>
          <p:cNvSpPr/>
          <p:nvPr/>
        </p:nvSpPr>
        <p:spPr>
          <a:xfrm>
            <a:off x="7384716" y="11094884"/>
            <a:ext cx="2180310" cy="1182562"/>
          </a:xfrm>
          <a:prstGeom prst="borderCallout2">
            <a:avLst>
              <a:gd name="adj1" fmla="val 96619"/>
              <a:gd name="adj2" fmla="val 99781"/>
              <a:gd name="adj3" fmla="val 97817"/>
              <a:gd name="adj4" fmla="val 160336"/>
              <a:gd name="adj5" fmla="val 52247"/>
              <a:gd name="adj6" fmla="val 210603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Slider para movimientos de Joint del Robot</a:t>
            </a:r>
          </a:p>
        </p:txBody>
      </p:sp>
    </p:spTree>
    <p:extLst>
      <p:ext uri="{BB962C8B-B14F-4D97-AF65-F5344CB8AC3E}">
        <p14:creationId xmlns:p14="http://schemas.microsoft.com/office/powerpoint/2010/main" val="16434772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>
            <a:extLst>
              <a:ext uri="{FF2B5EF4-FFF2-40B4-BE49-F238E27FC236}">
                <a16:creationId xmlns:a16="http://schemas.microsoft.com/office/drawing/2014/main" id="{4B6F1B83-9D42-418C-A342-0687EB961F8A}"/>
              </a:ext>
            </a:extLst>
          </p:cNvPr>
          <p:cNvPicPr/>
          <p:nvPr/>
        </p:nvPicPr>
        <p:blipFill rotWithShape="1">
          <a:blip r:embed="rId2"/>
          <a:srcRect l="13628" t="30400"/>
          <a:stretch/>
        </p:blipFill>
        <p:spPr>
          <a:xfrm>
            <a:off x="16651705" y="6720384"/>
            <a:ext cx="4738687" cy="1028445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85E46CC0-A5D5-48D4-B78F-746A12E09EB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2121242" y="6720384"/>
            <a:ext cx="4524375" cy="971550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BD65C2B0-C09C-4F80-9D65-4C38616E4C06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2115155" y="7691934"/>
            <a:ext cx="4536550" cy="3629238"/>
          </a:xfrm>
          <a:prstGeom prst="rect">
            <a:avLst/>
          </a:prstGeom>
        </p:spPr>
      </p:pic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88BA1F8D-32CD-496D-9C63-5AD148B839F1}"/>
              </a:ext>
            </a:extLst>
          </p:cNvPr>
          <p:cNvCxnSpPr>
            <a:cxnSpLocks/>
          </p:cNvCxnSpPr>
          <p:nvPr/>
        </p:nvCxnSpPr>
        <p:spPr>
          <a:xfrm>
            <a:off x="16645616" y="6720384"/>
            <a:ext cx="0" cy="4637427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Globo: línea doblada 5">
            <a:extLst>
              <a:ext uri="{FF2B5EF4-FFF2-40B4-BE49-F238E27FC236}">
                <a16:creationId xmlns:a16="http://schemas.microsoft.com/office/drawing/2014/main" id="{73BD692E-038F-46A0-B61D-6D668A93A017}"/>
              </a:ext>
            </a:extLst>
          </p:cNvPr>
          <p:cNvSpPr/>
          <p:nvPr/>
        </p:nvSpPr>
        <p:spPr>
          <a:xfrm>
            <a:off x="10020299" y="7099313"/>
            <a:ext cx="1848442" cy="862103"/>
          </a:xfrm>
          <a:prstGeom prst="borderCallout2">
            <a:avLst>
              <a:gd name="adj1" fmla="val 96619"/>
              <a:gd name="adj2" fmla="val 99781"/>
              <a:gd name="adj3" fmla="val 97817"/>
              <a:gd name="adj4" fmla="val 160336"/>
              <a:gd name="adj5" fmla="val 58796"/>
              <a:gd name="adj6" fmla="val 244605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Radio de Link en URDF1 de 3Cm</a:t>
            </a:r>
          </a:p>
        </p:txBody>
      </p:sp>
      <p:sp>
        <p:nvSpPr>
          <p:cNvPr id="13" name="Globo: línea doblada 12">
            <a:extLst>
              <a:ext uri="{FF2B5EF4-FFF2-40B4-BE49-F238E27FC236}">
                <a16:creationId xmlns:a16="http://schemas.microsoft.com/office/drawing/2014/main" id="{AC6D61E7-2F94-4CA2-9B9F-692F9513B0B6}"/>
              </a:ext>
            </a:extLst>
          </p:cNvPr>
          <p:cNvSpPr/>
          <p:nvPr/>
        </p:nvSpPr>
        <p:spPr>
          <a:xfrm>
            <a:off x="10020299" y="8576274"/>
            <a:ext cx="1848441" cy="1182562"/>
          </a:xfrm>
          <a:prstGeom prst="borderCallout2">
            <a:avLst>
              <a:gd name="adj1" fmla="val 8443"/>
              <a:gd name="adj2" fmla="val 100517"/>
              <a:gd name="adj3" fmla="val 6928"/>
              <a:gd name="adj4" fmla="val 169165"/>
              <a:gd name="adj5" fmla="val -19651"/>
              <a:gd name="adj6" fmla="val 223268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Link del robot Visualización 1</a:t>
            </a:r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3CAF17C1-55A0-49DE-B0D4-FE878FBE3C73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16645616" y="7717603"/>
            <a:ext cx="4738687" cy="3603570"/>
          </a:xfrm>
          <a:prstGeom prst="rect">
            <a:avLst/>
          </a:prstGeom>
          <a:ln w="38100">
            <a:noFill/>
          </a:ln>
        </p:spPr>
      </p:pic>
      <p:sp>
        <p:nvSpPr>
          <p:cNvPr id="23" name="Abrir llave 22">
            <a:extLst>
              <a:ext uri="{FF2B5EF4-FFF2-40B4-BE49-F238E27FC236}">
                <a16:creationId xmlns:a16="http://schemas.microsoft.com/office/drawing/2014/main" id="{F548439A-E64A-4801-B256-3D8A4B596717}"/>
              </a:ext>
            </a:extLst>
          </p:cNvPr>
          <p:cNvSpPr/>
          <p:nvPr/>
        </p:nvSpPr>
        <p:spPr>
          <a:xfrm rot="5400000">
            <a:off x="16236413" y="5482722"/>
            <a:ext cx="609564" cy="1913350"/>
          </a:xfrm>
          <a:prstGeom prst="lef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4" name="Rectángulo 23">
            <a:extLst>
              <a:ext uri="{FF2B5EF4-FFF2-40B4-BE49-F238E27FC236}">
                <a16:creationId xmlns:a16="http://schemas.microsoft.com/office/drawing/2014/main" id="{3035B7A0-3A92-4EA9-9F8E-869F468FFE9C}"/>
              </a:ext>
            </a:extLst>
          </p:cNvPr>
          <p:cNvSpPr/>
          <p:nvPr/>
        </p:nvSpPr>
        <p:spPr>
          <a:xfrm>
            <a:off x="15195341" y="5772629"/>
            <a:ext cx="2691708" cy="504093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Script URDF</a:t>
            </a:r>
            <a:endParaRPr lang="es-ES" sz="2400" b="1" dirty="0">
              <a:solidFill>
                <a:schemeClr val="tx1"/>
              </a:solidFill>
            </a:endParaRPr>
          </a:p>
        </p:txBody>
      </p:sp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A7B3EDC2-0337-4902-AB6A-33BC75CCEEE5}"/>
              </a:ext>
            </a:extLst>
          </p:cNvPr>
          <p:cNvSpPr/>
          <p:nvPr/>
        </p:nvSpPr>
        <p:spPr>
          <a:xfrm>
            <a:off x="21630717" y="7099313"/>
            <a:ext cx="1800783" cy="862103"/>
          </a:xfrm>
          <a:prstGeom prst="borderCallout2">
            <a:avLst>
              <a:gd name="adj1" fmla="val 95428"/>
              <a:gd name="adj2" fmla="val -1581"/>
              <a:gd name="adj3" fmla="val 94317"/>
              <a:gd name="adj4" fmla="val -68235"/>
              <a:gd name="adj5" fmla="val 69717"/>
              <a:gd name="adj6" fmla="val -90682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Radio de Link en URDF2 de 9Cm</a:t>
            </a:r>
          </a:p>
        </p:txBody>
      </p:sp>
      <p:sp>
        <p:nvSpPr>
          <p:cNvPr id="11" name="Globo: línea doblada 10">
            <a:extLst>
              <a:ext uri="{FF2B5EF4-FFF2-40B4-BE49-F238E27FC236}">
                <a16:creationId xmlns:a16="http://schemas.microsoft.com/office/drawing/2014/main" id="{0361B87E-7AB6-4A81-9465-9AD440C684A9}"/>
              </a:ext>
            </a:extLst>
          </p:cNvPr>
          <p:cNvSpPr/>
          <p:nvPr/>
        </p:nvSpPr>
        <p:spPr>
          <a:xfrm>
            <a:off x="21630717" y="8548278"/>
            <a:ext cx="1800783" cy="921568"/>
          </a:xfrm>
          <a:prstGeom prst="borderCallout2">
            <a:avLst>
              <a:gd name="adj1" fmla="val 95428"/>
              <a:gd name="adj2" fmla="val -1581"/>
              <a:gd name="adj3" fmla="val 96210"/>
              <a:gd name="adj4" fmla="val -22281"/>
              <a:gd name="adj5" fmla="val -18952"/>
              <a:gd name="adj6" fmla="val -150330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Link del robot Visualización 2</a:t>
            </a:r>
          </a:p>
        </p:txBody>
      </p:sp>
    </p:spTree>
    <p:extLst>
      <p:ext uri="{BB962C8B-B14F-4D97-AF65-F5344CB8AC3E}">
        <p14:creationId xmlns:p14="http://schemas.microsoft.com/office/powerpoint/2010/main" val="1932185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C0297271-91B3-46A3-BCE9-24AA44FAFB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1181" y="5451474"/>
            <a:ext cx="8086725" cy="5648325"/>
          </a:xfrm>
          <a:prstGeom prst="rect">
            <a:avLst/>
          </a:prstGeom>
        </p:spPr>
      </p:pic>
      <p:sp>
        <p:nvSpPr>
          <p:cNvPr id="5" name="Globo: línea doblada 4">
            <a:extLst>
              <a:ext uri="{FF2B5EF4-FFF2-40B4-BE49-F238E27FC236}">
                <a16:creationId xmlns:a16="http://schemas.microsoft.com/office/drawing/2014/main" id="{C27D21A6-9714-4439-965F-ABECFB913353}"/>
              </a:ext>
            </a:extLst>
          </p:cNvPr>
          <p:cNvSpPr/>
          <p:nvPr/>
        </p:nvSpPr>
        <p:spPr>
          <a:xfrm>
            <a:off x="8186230" y="4901505"/>
            <a:ext cx="2141874" cy="1013521"/>
          </a:xfrm>
          <a:prstGeom prst="borderCallout2">
            <a:avLst>
              <a:gd name="adj1" fmla="val 96619"/>
              <a:gd name="adj2" fmla="val 99781"/>
              <a:gd name="adj3" fmla="val 99044"/>
              <a:gd name="adj4" fmla="val 159670"/>
              <a:gd name="adj5" fmla="val 89068"/>
              <a:gd name="adj6" fmla="val 179315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Panel de Herramientas</a:t>
            </a:r>
          </a:p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De </a:t>
            </a:r>
            <a:r>
              <a:rPr lang="es-NI" sz="2000" b="1" dirty="0" err="1">
                <a:solidFill>
                  <a:prstClr val="black"/>
                </a:solidFill>
              </a:rPr>
              <a:t>RViz</a:t>
            </a:r>
            <a:endParaRPr lang="es-NI" sz="2000" b="1" dirty="0">
              <a:solidFill>
                <a:prstClr val="black"/>
              </a:solidFill>
            </a:endParaRPr>
          </a:p>
        </p:txBody>
      </p:sp>
      <p:sp>
        <p:nvSpPr>
          <p:cNvPr id="6" name="Globo: línea doblada 5">
            <a:extLst>
              <a:ext uri="{FF2B5EF4-FFF2-40B4-BE49-F238E27FC236}">
                <a16:creationId xmlns:a16="http://schemas.microsoft.com/office/drawing/2014/main" id="{73BD692E-038F-46A0-B61D-6D668A93A017}"/>
              </a:ext>
            </a:extLst>
          </p:cNvPr>
          <p:cNvSpPr/>
          <p:nvPr/>
        </p:nvSpPr>
        <p:spPr>
          <a:xfrm>
            <a:off x="7909066" y="7256257"/>
            <a:ext cx="2419037" cy="1182562"/>
          </a:xfrm>
          <a:prstGeom prst="borderCallout2">
            <a:avLst>
              <a:gd name="adj1" fmla="val 96619"/>
              <a:gd name="adj2" fmla="val 99781"/>
              <a:gd name="adj3" fmla="val 97817"/>
              <a:gd name="adj4" fmla="val 160336"/>
              <a:gd name="adj5" fmla="val 52247"/>
              <a:gd name="adj6" fmla="val 210603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 err="1">
                <a:solidFill>
                  <a:prstClr val="black"/>
                </a:solidFill>
              </a:rPr>
              <a:t>Plugins</a:t>
            </a:r>
            <a:r>
              <a:rPr lang="es-NI" sz="2000" b="1" dirty="0">
                <a:solidFill>
                  <a:prstClr val="black"/>
                </a:solidFill>
              </a:rPr>
              <a:t> para diversas aplicaciones de Robótica Móvil y Serie</a:t>
            </a:r>
          </a:p>
        </p:txBody>
      </p:sp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A7B3EDC2-0337-4902-AB6A-33BC75CCEEE5}"/>
              </a:ext>
            </a:extLst>
          </p:cNvPr>
          <p:cNvSpPr/>
          <p:nvPr/>
        </p:nvSpPr>
        <p:spPr>
          <a:xfrm>
            <a:off x="19742727" y="5531645"/>
            <a:ext cx="2253612" cy="766762"/>
          </a:xfrm>
          <a:prstGeom prst="borderCallout2">
            <a:avLst>
              <a:gd name="adj1" fmla="val 95428"/>
              <a:gd name="adj2" fmla="val -1581"/>
              <a:gd name="adj3" fmla="val 94317"/>
              <a:gd name="adj4" fmla="val -68235"/>
              <a:gd name="adj5" fmla="val 71190"/>
              <a:gd name="adj6" fmla="val -87156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Herramientas de Vistas del Panel 3D</a:t>
            </a:r>
          </a:p>
        </p:txBody>
      </p:sp>
      <p:sp>
        <p:nvSpPr>
          <p:cNvPr id="9" name="Globo: línea doblada 8">
            <a:extLst>
              <a:ext uri="{FF2B5EF4-FFF2-40B4-BE49-F238E27FC236}">
                <a16:creationId xmlns:a16="http://schemas.microsoft.com/office/drawing/2014/main" id="{92773B74-B562-45DC-A194-720B5B4BEAE2}"/>
              </a:ext>
            </a:extLst>
          </p:cNvPr>
          <p:cNvSpPr/>
          <p:nvPr/>
        </p:nvSpPr>
        <p:spPr>
          <a:xfrm>
            <a:off x="19916522" y="7710055"/>
            <a:ext cx="2100933" cy="926428"/>
          </a:xfrm>
          <a:prstGeom prst="borderCallout2">
            <a:avLst>
              <a:gd name="adj1" fmla="val 5181"/>
              <a:gd name="adj2" fmla="val -1581"/>
              <a:gd name="adj3" fmla="val 7856"/>
              <a:gd name="adj4" fmla="val -42435"/>
              <a:gd name="adj5" fmla="val -89340"/>
              <a:gd name="adj6" fmla="val -209381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Robot 3D lanzado desde línea de comandos</a:t>
            </a:r>
          </a:p>
        </p:txBody>
      </p:sp>
      <p:sp>
        <p:nvSpPr>
          <p:cNvPr id="11" name="Globo: línea doblada 10">
            <a:extLst>
              <a:ext uri="{FF2B5EF4-FFF2-40B4-BE49-F238E27FC236}">
                <a16:creationId xmlns:a16="http://schemas.microsoft.com/office/drawing/2014/main" id="{0361B87E-7AB6-4A81-9465-9AD440C684A9}"/>
              </a:ext>
            </a:extLst>
          </p:cNvPr>
          <p:cNvSpPr/>
          <p:nvPr/>
        </p:nvSpPr>
        <p:spPr>
          <a:xfrm>
            <a:off x="19891638" y="9694950"/>
            <a:ext cx="1955790" cy="921568"/>
          </a:xfrm>
          <a:prstGeom prst="borderCallout2">
            <a:avLst>
              <a:gd name="adj1" fmla="val 95428"/>
              <a:gd name="adj2" fmla="val -1581"/>
              <a:gd name="adj3" fmla="val 96210"/>
              <a:gd name="adj4" fmla="val -22281"/>
              <a:gd name="adj5" fmla="val -11073"/>
              <a:gd name="adj6" fmla="val -108586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Widgets Reconfigurables de </a:t>
            </a:r>
            <a:r>
              <a:rPr lang="es-NI" sz="2000" b="1" dirty="0" err="1">
                <a:solidFill>
                  <a:prstClr val="black"/>
                </a:solidFill>
              </a:rPr>
              <a:t>RViz</a:t>
            </a:r>
            <a:endParaRPr lang="es-NI" sz="2000" b="1" dirty="0">
              <a:solidFill>
                <a:prstClr val="black"/>
              </a:solidFill>
            </a:endParaRPr>
          </a:p>
        </p:txBody>
      </p:sp>
      <p:sp>
        <p:nvSpPr>
          <p:cNvPr id="13" name="Globo: línea doblada 12">
            <a:extLst>
              <a:ext uri="{FF2B5EF4-FFF2-40B4-BE49-F238E27FC236}">
                <a16:creationId xmlns:a16="http://schemas.microsoft.com/office/drawing/2014/main" id="{AC6D61E7-2F94-4CA2-9B9F-692F9513B0B6}"/>
              </a:ext>
            </a:extLst>
          </p:cNvPr>
          <p:cNvSpPr/>
          <p:nvPr/>
        </p:nvSpPr>
        <p:spPr>
          <a:xfrm>
            <a:off x="8028429" y="9917237"/>
            <a:ext cx="2180310" cy="1182562"/>
          </a:xfrm>
          <a:prstGeom prst="borderCallout2">
            <a:avLst>
              <a:gd name="adj1" fmla="val 96619"/>
              <a:gd name="adj2" fmla="val 99781"/>
              <a:gd name="adj3" fmla="val 97817"/>
              <a:gd name="adj4" fmla="val 160336"/>
              <a:gd name="adj5" fmla="val 66306"/>
              <a:gd name="adj6" fmla="val 207744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Tiempo de sincronización del Server ROS</a:t>
            </a:r>
          </a:p>
        </p:txBody>
      </p:sp>
    </p:spTree>
    <p:extLst>
      <p:ext uri="{BB962C8B-B14F-4D97-AF65-F5344CB8AC3E}">
        <p14:creationId xmlns:p14="http://schemas.microsoft.com/office/powerpoint/2010/main" val="18314247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>
            <a:extLst>
              <a:ext uri="{FF2B5EF4-FFF2-40B4-BE49-F238E27FC236}">
                <a16:creationId xmlns:a16="http://schemas.microsoft.com/office/drawing/2014/main" id="{22D8D3C1-19E7-4CCC-AD14-A81CFFB9DF9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0217717" y="6822778"/>
            <a:ext cx="11374772" cy="3162754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8507EBD-FEB7-4A06-AC77-8B48AC835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Globo: línea doblada 4">
            <a:extLst>
              <a:ext uri="{FF2B5EF4-FFF2-40B4-BE49-F238E27FC236}">
                <a16:creationId xmlns:a16="http://schemas.microsoft.com/office/drawing/2014/main" id="{C27D21A6-9714-4439-965F-ABECFB913353}"/>
              </a:ext>
            </a:extLst>
          </p:cNvPr>
          <p:cNvSpPr/>
          <p:nvPr/>
        </p:nvSpPr>
        <p:spPr>
          <a:xfrm>
            <a:off x="7771495" y="6565080"/>
            <a:ext cx="2141874" cy="1013521"/>
          </a:xfrm>
          <a:prstGeom prst="borderCallout2">
            <a:avLst>
              <a:gd name="adj1" fmla="val 96619"/>
              <a:gd name="adj2" fmla="val 99781"/>
              <a:gd name="adj3" fmla="val 99044"/>
              <a:gd name="adj4" fmla="val 159670"/>
              <a:gd name="adj5" fmla="val 89068"/>
              <a:gd name="adj6" fmla="val 179315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Widgets</a:t>
            </a:r>
          </a:p>
        </p:txBody>
      </p:sp>
      <p:sp>
        <p:nvSpPr>
          <p:cNvPr id="6" name="Globo: línea doblada 5">
            <a:extLst>
              <a:ext uri="{FF2B5EF4-FFF2-40B4-BE49-F238E27FC236}">
                <a16:creationId xmlns:a16="http://schemas.microsoft.com/office/drawing/2014/main" id="{73BD692E-038F-46A0-B61D-6D668A93A017}"/>
              </a:ext>
            </a:extLst>
          </p:cNvPr>
          <p:cNvSpPr/>
          <p:nvPr/>
        </p:nvSpPr>
        <p:spPr>
          <a:xfrm>
            <a:off x="7384715" y="8230919"/>
            <a:ext cx="2528653" cy="1182562"/>
          </a:xfrm>
          <a:prstGeom prst="borderCallout2">
            <a:avLst>
              <a:gd name="adj1" fmla="val 96619"/>
              <a:gd name="adj2" fmla="val 99781"/>
              <a:gd name="adj3" fmla="val 95976"/>
              <a:gd name="adj4" fmla="val 125896"/>
              <a:gd name="adj5" fmla="val 52247"/>
              <a:gd name="adj6" fmla="val 141724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Conecta Widgets </a:t>
            </a:r>
            <a:r>
              <a:rPr lang="es-NI" sz="2000" b="1" dirty="0" err="1">
                <a:solidFill>
                  <a:prstClr val="black"/>
                </a:solidFill>
              </a:rPr>
              <a:t>Checkbox</a:t>
            </a:r>
            <a:r>
              <a:rPr lang="es-NI" sz="2000" b="1" dirty="0">
                <a:solidFill>
                  <a:prstClr val="black"/>
                </a:solidFill>
              </a:rPr>
              <a:t> con una señal</a:t>
            </a:r>
          </a:p>
        </p:txBody>
      </p:sp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A7B3EDC2-0337-4902-AB6A-33BC75CCEEE5}"/>
              </a:ext>
            </a:extLst>
          </p:cNvPr>
          <p:cNvSpPr/>
          <p:nvPr/>
        </p:nvSpPr>
        <p:spPr>
          <a:xfrm>
            <a:off x="21896837" y="6811839"/>
            <a:ext cx="2122704" cy="921568"/>
          </a:xfrm>
          <a:prstGeom prst="borderCallout2">
            <a:avLst>
              <a:gd name="adj1" fmla="val 18764"/>
              <a:gd name="adj2" fmla="val -555"/>
              <a:gd name="adj3" fmla="val 17653"/>
              <a:gd name="adj4" fmla="val -76440"/>
              <a:gd name="adj5" fmla="val 56993"/>
              <a:gd name="adj6" fmla="val -114848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Función de Mostrar Robot </a:t>
            </a:r>
            <a:r>
              <a:rPr lang="es-NI" sz="2000" b="1" dirty="0" err="1">
                <a:solidFill>
                  <a:prstClr val="black"/>
                </a:solidFill>
              </a:rPr>
              <a:t>Kuka</a:t>
            </a:r>
            <a:endParaRPr lang="es-NI" sz="2000" b="1" dirty="0">
              <a:solidFill>
                <a:prstClr val="black"/>
              </a:solidFill>
            </a:endParaRPr>
          </a:p>
        </p:txBody>
      </p:sp>
      <p:sp>
        <p:nvSpPr>
          <p:cNvPr id="9" name="Globo: línea doblada 8">
            <a:extLst>
              <a:ext uri="{FF2B5EF4-FFF2-40B4-BE49-F238E27FC236}">
                <a16:creationId xmlns:a16="http://schemas.microsoft.com/office/drawing/2014/main" id="{92773B74-B562-45DC-A194-720B5B4BEAE2}"/>
              </a:ext>
            </a:extLst>
          </p:cNvPr>
          <p:cNvSpPr/>
          <p:nvPr/>
        </p:nvSpPr>
        <p:spPr>
          <a:xfrm>
            <a:off x="21918608" y="8338850"/>
            <a:ext cx="2100933" cy="921568"/>
          </a:xfrm>
          <a:prstGeom prst="borderCallout2">
            <a:avLst>
              <a:gd name="adj1" fmla="val 98881"/>
              <a:gd name="adj2" fmla="val -545"/>
              <a:gd name="adj3" fmla="val 98717"/>
              <a:gd name="adj4" fmla="val -100466"/>
              <a:gd name="adj5" fmla="val 41273"/>
              <a:gd name="adj6" fmla="val -211454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Señales del widget para ejecutar Slot</a:t>
            </a:r>
          </a:p>
        </p:txBody>
      </p:sp>
    </p:spTree>
    <p:extLst>
      <p:ext uri="{BB962C8B-B14F-4D97-AF65-F5344CB8AC3E}">
        <p14:creationId xmlns:p14="http://schemas.microsoft.com/office/powerpoint/2010/main" val="39849693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4C628B6B-453B-425A-ADE6-A837F63AB1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15" r="43020" b="81664"/>
          <a:stretch/>
        </p:blipFill>
        <p:spPr>
          <a:xfrm>
            <a:off x="11753459" y="7156288"/>
            <a:ext cx="7164128" cy="1182562"/>
          </a:xfrm>
          <a:prstGeom prst="rect">
            <a:avLst/>
          </a:prstGeom>
        </p:spPr>
      </p:pic>
      <p:sp>
        <p:nvSpPr>
          <p:cNvPr id="5" name="Globo: línea doblada 4">
            <a:extLst>
              <a:ext uri="{FF2B5EF4-FFF2-40B4-BE49-F238E27FC236}">
                <a16:creationId xmlns:a16="http://schemas.microsoft.com/office/drawing/2014/main" id="{C27D21A6-9714-4439-965F-ABECFB913353}"/>
              </a:ext>
            </a:extLst>
          </p:cNvPr>
          <p:cNvSpPr/>
          <p:nvPr/>
        </p:nvSpPr>
        <p:spPr>
          <a:xfrm>
            <a:off x="9074696" y="7071768"/>
            <a:ext cx="2141874" cy="1182561"/>
          </a:xfrm>
          <a:prstGeom prst="borderCallout2">
            <a:avLst>
              <a:gd name="adj1" fmla="val 96619"/>
              <a:gd name="adj2" fmla="val 99781"/>
              <a:gd name="adj3" fmla="val 97565"/>
              <a:gd name="adj4" fmla="val 140074"/>
              <a:gd name="adj5" fmla="val 84631"/>
              <a:gd name="adj6" fmla="val 157619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Palabras reservadas (</a:t>
            </a:r>
            <a:r>
              <a:rPr lang="es-NI" sz="2000" b="1" dirty="0" err="1">
                <a:solidFill>
                  <a:prstClr val="black"/>
                </a:solidFill>
              </a:rPr>
              <a:t>HighLight</a:t>
            </a:r>
            <a:r>
              <a:rPr lang="es-NI" sz="2000" b="1" dirty="0">
                <a:solidFill>
                  <a:prstClr val="black"/>
                </a:solidFill>
              </a:rPr>
              <a:t>)</a:t>
            </a:r>
          </a:p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Robot, link…</a:t>
            </a:r>
          </a:p>
        </p:txBody>
      </p:sp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A7B3EDC2-0337-4902-AB6A-33BC75CCEEE5}"/>
              </a:ext>
            </a:extLst>
          </p:cNvPr>
          <p:cNvSpPr/>
          <p:nvPr/>
        </p:nvSpPr>
        <p:spPr>
          <a:xfrm>
            <a:off x="19198607" y="7408540"/>
            <a:ext cx="2122704" cy="921568"/>
          </a:xfrm>
          <a:prstGeom prst="borderCallout2">
            <a:avLst>
              <a:gd name="adj1" fmla="val 18764"/>
              <a:gd name="adj2" fmla="val -555"/>
              <a:gd name="adj3" fmla="val 17653"/>
              <a:gd name="adj4" fmla="val -76440"/>
              <a:gd name="adj5" fmla="val 56993"/>
              <a:gd name="adj6" fmla="val -114848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Widget de edición del URDF</a:t>
            </a:r>
          </a:p>
        </p:txBody>
      </p:sp>
    </p:spTree>
    <p:extLst>
      <p:ext uri="{BB962C8B-B14F-4D97-AF65-F5344CB8AC3E}">
        <p14:creationId xmlns:p14="http://schemas.microsoft.com/office/powerpoint/2010/main" val="26724344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FC5BE711-3EC7-4D68-ACE3-90B635218C6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2292012" y="7264486"/>
            <a:ext cx="3724275" cy="1209675"/>
          </a:xfrm>
          <a:prstGeom prst="rect">
            <a:avLst/>
          </a:prstGeom>
        </p:spPr>
      </p:pic>
      <p:sp>
        <p:nvSpPr>
          <p:cNvPr id="5" name="Globo: línea doblada 4">
            <a:extLst>
              <a:ext uri="{FF2B5EF4-FFF2-40B4-BE49-F238E27FC236}">
                <a16:creationId xmlns:a16="http://schemas.microsoft.com/office/drawing/2014/main" id="{C27D21A6-9714-4439-965F-ABECFB913353}"/>
              </a:ext>
            </a:extLst>
          </p:cNvPr>
          <p:cNvSpPr/>
          <p:nvPr/>
        </p:nvSpPr>
        <p:spPr>
          <a:xfrm>
            <a:off x="10628124" y="7715250"/>
            <a:ext cx="1554349" cy="616035"/>
          </a:xfrm>
          <a:prstGeom prst="borderCallout2">
            <a:avLst>
              <a:gd name="adj1" fmla="val 96619"/>
              <a:gd name="adj2" fmla="val 99781"/>
              <a:gd name="adj3" fmla="val 96310"/>
              <a:gd name="adj4" fmla="val 109389"/>
              <a:gd name="adj5" fmla="val 61710"/>
              <a:gd name="adj6" fmla="val 123930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400" b="1" dirty="0">
                <a:solidFill>
                  <a:prstClr val="black"/>
                </a:solidFill>
              </a:rPr>
              <a:t>Herramientas agregadas al panel 3D de </a:t>
            </a:r>
            <a:r>
              <a:rPr lang="es-NI" sz="1400" b="1" dirty="0" err="1">
                <a:solidFill>
                  <a:prstClr val="black"/>
                </a:solidFill>
              </a:rPr>
              <a:t>RViz</a:t>
            </a:r>
            <a:endParaRPr lang="es-NI" sz="1400" b="1" dirty="0">
              <a:solidFill>
                <a:prstClr val="black"/>
              </a:solidFill>
            </a:endParaRPr>
          </a:p>
        </p:txBody>
      </p:sp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A7B3EDC2-0337-4902-AB6A-33BC75CCEEE5}"/>
              </a:ext>
            </a:extLst>
          </p:cNvPr>
          <p:cNvSpPr/>
          <p:nvPr/>
        </p:nvSpPr>
        <p:spPr>
          <a:xfrm>
            <a:off x="16125827" y="6916091"/>
            <a:ext cx="1209674" cy="799159"/>
          </a:xfrm>
          <a:prstGeom prst="borderCallout2">
            <a:avLst>
              <a:gd name="adj1" fmla="val 18764"/>
              <a:gd name="adj2" fmla="val -555"/>
              <a:gd name="adj3" fmla="val 17653"/>
              <a:gd name="adj4" fmla="val -55927"/>
              <a:gd name="adj5" fmla="val 66528"/>
              <a:gd name="adj6" fmla="val -148511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Creación de Puntero de la Clase </a:t>
            </a:r>
            <a:r>
              <a:rPr lang="es-NI" sz="1200" b="1" dirty="0" err="1">
                <a:solidFill>
                  <a:prstClr val="black"/>
                </a:solidFill>
              </a:rPr>
              <a:t>ToolManager</a:t>
            </a:r>
            <a:endParaRPr lang="es-NI" sz="1200" b="1" dirty="0">
              <a:solidFill>
                <a:prstClr val="black"/>
              </a:solidFill>
            </a:endParaRPr>
          </a:p>
        </p:txBody>
      </p:sp>
      <p:sp>
        <p:nvSpPr>
          <p:cNvPr id="2" name="Abrir llave 1">
            <a:extLst>
              <a:ext uri="{FF2B5EF4-FFF2-40B4-BE49-F238E27FC236}">
                <a16:creationId xmlns:a16="http://schemas.microsoft.com/office/drawing/2014/main" id="{CD49F5E3-C2CB-415A-A450-C2969F205933}"/>
              </a:ext>
            </a:extLst>
          </p:cNvPr>
          <p:cNvSpPr/>
          <p:nvPr/>
        </p:nvSpPr>
        <p:spPr>
          <a:xfrm>
            <a:off x="12661750" y="7715250"/>
            <a:ext cx="180975" cy="758911"/>
          </a:xfrm>
          <a:prstGeom prst="leftBrac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354419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lobo: línea doblada 4">
            <a:extLst>
              <a:ext uri="{FF2B5EF4-FFF2-40B4-BE49-F238E27FC236}">
                <a16:creationId xmlns:a16="http://schemas.microsoft.com/office/drawing/2014/main" id="{C27D21A6-9714-4439-965F-ABECFB913353}"/>
              </a:ext>
            </a:extLst>
          </p:cNvPr>
          <p:cNvSpPr/>
          <p:nvPr/>
        </p:nvSpPr>
        <p:spPr>
          <a:xfrm>
            <a:off x="9969831" y="6666495"/>
            <a:ext cx="1554349" cy="616035"/>
          </a:xfrm>
          <a:prstGeom prst="borderCallout2">
            <a:avLst>
              <a:gd name="adj1" fmla="val 96619"/>
              <a:gd name="adj2" fmla="val 99781"/>
              <a:gd name="adj3" fmla="val 96310"/>
              <a:gd name="adj4" fmla="val 109389"/>
              <a:gd name="adj5" fmla="val 156542"/>
              <a:gd name="adj6" fmla="val 118211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400" b="1" dirty="0">
                <a:solidFill>
                  <a:prstClr val="black"/>
                </a:solidFill>
              </a:rPr>
              <a:t>Herramientas de Visualización del Robot</a:t>
            </a:r>
          </a:p>
        </p:txBody>
      </p:sp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A7B3EDC2-0337-4902-AB6A-33BC75CCEEE5}"/>
              </a:ext>
            </a:extLst>
          </p:cNvPr>
          <p:cNvSpPr/>
          <p:nvPr/>
        </p:nvSpPr>
        <p:spPr>
          <a:xfrm>
            <a:off x="17237156" y="6660902"/>
            <a:ext cx="1431843" cy="799159"/>
          </a:xfrm>
          <a:prstGeom prst="borderCallout2">
            <a:avLst>
              <a:gd name="adj1" fmla="val 95044"/>
              <a:gd name="adj2" fmla="val -1605"/>
              <a:gd name="adj3" fmla="val 95522"/>
              <a:gd name="adj4" fmla="val -24123"/>
              <a:gd name="adj5" fmla="val 117381"/>
              <a:gd name="adj6" fmla="val -38854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400" b="1" dirty="0">
                <a:solidFill>
                  <a:prstClr val="black"/>
                </a:solidFill>
              </a:rPr>
              <a:t>Herramientas de Interacción con el ambiente 3D</a:t>
            </a:r>
          </a:p>
        </p:txBody>
      </p:sp>
      <p:sp>
        <p:nvSpPr>
          <p:cNvPr id="2" name="Abrir llave 1">
            <a:extLst>
              <a:ext uri="{FF2B5EF4-FFF2-40B4-BE49-F238E27FC236}">
                <a16:creationId xmlns:a16="http://schemas.microsoft.com/office/drawing/2014/main" id="{CD49F5E3-C2CB-415A-A450-C2969F205933}"/>
              </a:ext>
            </a:extLst>
          </p:cNvPr>
          <p:cNvSpPr/>
          <p:nvPr/>
        </p:nvSpPr>
        <p:spPr>
          <a:xfrm>
            <a:off x="11937370" y="7042775"/>
            <a:ext cx="180975" cy="1141814"/>
          </a:xfrm>
          <a:prstGeom prst="lef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DEA2675-B3C9-4A34-815E-2B19F23A376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33"/>
          <a:stretch/>
        </p:blipFill>
        <p:spPr>
          <a:xfrm>
            <a:off x="14286682" y="6974513"/>
            <a:ext cx="1991812" cy="1212141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5D00B51D-7F43-46B4-AE77-A0DA7703FF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2473" y="7060482"/>
            <a:ext cx="1981477" cy="1124107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2D4CC4F1-EABF-4F65-B809-B3AEC503A9C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8"/>
          <a:stretch/>
        </p:blipFill>
        <p:spPr>
          <a:xfrm>
            <a:off x="11656907" y="6352884"/>
            <a:ext cx="5014086" cy="616035"/>
          </a:xfrm>
          <a:prstGeom prst="rect">
            <a:avLst/>
          </a:prstGeom>
        </p:spPr>
      </p:pic>
      <p:sp>
        <p:nvSpPr>
          <p:cNvPr id="12" name="Abrir llave 11">
            <a:extLst>
              <a:ext uri="{FF2B5EF4-FFF2-40B4-BE49-F238E27FC236}">
                <a16:creationId xmlns:a16="http://schemas.microsoft.com/office/drawing/2014/main" id="{1B24198F-CCD5-4222-A0D2-4EE3128609AD}"/>
              </a:ext>
            </a:extLst>
          </p:cNvPr>
          <p:cNvSpPr/>
          <p:nvPr/>
        </p:nvSpPr>
        <p:spPr>
          <a:xfrm rot="10800000">
            <a:off x="16353599" y="7007561"/>
            <a:ext cx="180975" cy="1141814"/>
          </a:xfrm>
          <a:prstGeom prst="lef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252920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538F75DD-1832-45C2-9FBF-41E243A779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45" t="9480" r="12680" b="21359"/>
          <a:stretch/>
        </p:blipFill>
        <p:spPr>
          <a:xfrm>
            <a:off x="11390378" y="5736374"/>
            <a:ext cx="4878322" cy="4690325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F3506A6C-29DD-4917-99BA-FF119290A2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 t="8356" r="14430" b="21418"/>
          <a:stretch/>
        </p:blipFill>
        <p:spPr>
          <a:xfrm>
            <a:off x="16165578" y="5664199"/>
            <a:ext cx="4418013" cy="4762500"/>
          </a:xfrm>
          <a:prstGeom prst="rect">
            <a:avLst/>
          </a:prstGeom>
        </p:spPr>
      </p:pic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A7B3EDC2-0337-4902-AB6A-33BC75CCEEE5}"/>
              </a:ext>
            </a:extLst>
          </p:cNvPr>
          <p:cNvSpPr/>
          <p:nvPr/>
        </p:nvSpPr>
        <p:spPr>
          <a:xfrm>
            <a:off x="20702807" y="9192617"/>
            <a:ext cx="1431843" cy="799159"/>
          </a:xfrm>
          <a:prstGeom prst="borderCallout2">
            <a:avLst>
              <a:gd name="adj1" fmla="val 95044"/>
              <a:gd name="adj2" fmla="val -1605"/>
              <a:gd name="adj3" fmla="val 95522"/>
              <a:gd name="adj4" fmla="val -24123"/>
              <a:gd name="adj5" fmla="val 41101"/>
              <a:gd name="adj6" fmla="val -58367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400" b="1" dirty="0">
                <a:solidFill>
                  <a:prstClr val="black"/>
                </a:solidFill>
              </a:rPr>
              <a:t>Robot con Espacio de trabajo</a:t>
            </a:r>
          </a:p>
        </p:txBody>
      </p:sp>
      <p:sp>
        <p:nvSpPr>
          <p:cNvPr id="5" name="Globo: línea doblada 4">
            <a:extLst>
              <a:ext uri="{FF2B5EF4-FFF2-40B4-BE49-F238E27FC236}">
                <a16:creationId xmlns:a16="http://schemas.microsoft.com/office/drawing/2014/main" id="{C27D21A6-9714-4439-965F-ABECFB913353}"/>
              </a:ext>
            </a:extLst>
          </p:cNvPr>
          <p:cNvSpPr/>
          <p:nvPr/>
        </p:nvSpPr>
        <p:spPr>
          <a:xfrm>
            <a:off x="10084131" y="6897388"/>
            <a:ext cx="1554349" cy="616035"/>
          </a:xfrm>
          <a:prstGeom prst="borderCallout2">
            <a:avLst>
              <a:gd name="adj1" fmla="val 47141"/>
              <a:gd name="adj2" fmla="val 99781"/>
              <a:gd name="adj3" fmla="val 48894"/>
              <a:gd name="adj4" fmla="val 138803"/>
              <a:gd name="adj5" fmla="val 117372"/>
              <a:gd name="adj6" fmla="val 164784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400" b="1" dirty="0">
                <a:solidFill>
                  <a:prstClr val="black"/>
                </a:solidFill>
              </a:rPr>
              <a:t>Robot Sin espacio de Trabajo</a:t>
            </a:r>
          </a:p>
        </p:txBody>
      </p: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6C02B9B7-0E20-4160-B90E-C042B7AD3667}"/>
              </a:ext>
            </a:extLst>
          </p:cNvPr>
          <p:cNvCxnSpPr>
            <a:cxnSpLocks/>
          </p:cNvCxnSpPr>
          <p:nvPr/>
        </p:nvCxnSpPr>
        <p:spPr>
          <a:xfrm flipV="1">
            <a:off x="16190978" y="5736374"/>
            <a:ext cx="0" cy="4690325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Globo: línea doblada 14">
            <a:extLst>
              <a:ext uri="{FF2B5EF4-FFF2-40B4-BE49-F238E27FC236}">
                <a16:creationId xmlns:a16="http://schemas.microsoft.com/office/drawing/2014/main" id="{012DDBD3-B46A-4385-A676-A8EB0D86A742}"/>
              </a:ext>
            </a:extLst>
          </p:cNvPr>
          <p:cNvSpPr/>
          <p:nvPr/>
        </p:nvSpPr>
        <p:spPr>
          <a:xfrm>
            <a:off x="20795798" y="5664199"/>
            <a:ext cx="1431843" cy="799159"/>
          </a:xfrm>
          <a:prstGeom prst="borderCallout2">
            <a:avLst>
              <a:gd name="adj1" fmla="val 61671"/>
              <a:gd name="adj2" fmla="val -1605"/>
              <a:gd name="adj3" fmla="val 62150"/>
              <a:gd name="adj4" fmla="val -27671"/>
              <a:gd name="adj5" fmla="val 33155"/>
              <a:gd name="adj6" fmla="val -101829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400" b="1" dirty="0">
                <a:solidFill>
                  <a:prstClr val="black"/>
                </a:solidFill>
              </a:rPr>
              <a:t>Activación del Plugin dentro del LVR</a:t>
            </a:r>
          </a:p>
        </p:txBody>
      </p:sp>
    </p:spTree>
    <p:extLst>
      <p:ext uri="{BB962C8B-B14F-4D97-AF65-F5344CB8AC3E}">
        <p14:creationId xmlns:p14="http://schemas.microsoft.com/office/powerpoint/2010/main" val="23993509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3B65225E-CF71-4EB8-8BA2-CCEAB5A5DA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42725" y="7656555"/>
            <a:ext cx="5448300" cy="876300"/>
          </a:xfrm>
          <a:prstGeom prst="rect">
            <a:avLst/>
          </a:prstGeom>
        </p:spPr>
      </p:pic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A7B3EDC2-0337-4902-AB6A-33BC75CCEEE5}"/>
              </a:ext>
            </a:extLst>
          </p:cNvPr>
          <p:cNvSpPr/>
          <p:nvPr/>
        </p:nvSpPr>
        <p:spPr>
          <a:xfrm>
            <a:off x="18472000" y="7733696"/>
            <a:ext cx="1284582" cy="799159"/>
          </a:xfrm>
          <a:prstGeom prst="borderCallout2">
            <a:avLst>
              <a:gd name="adj1" fmla="val 82909"/>
              <a:gd name="adj2" fmla="val -1700"/>
              <a:gd name="adj3" fmla="val 81798"/>
              <a:gd name="adj4" fmla="val -62799"/>
              <a:gd name="adj5" fmla="val 19720"/>
              <a:gd name="adj6" fmla="val -125605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Definición del </a:t>
            </a:r>
            <a:r>
              <a:rPr lang="es-NI" sz="1200" b="1" dirty="0" err="1">
                <a:solidFill>
                  <a:prstClr val="black"/>
                </a:solidFill>
              </a:rPr>
              <a:t>topic</a:t>
            </a:r>
            <a:r>
              <a:rPr lang="es-NI" sz="1200" b="1" dirty="0">
                <a:solidFill>
                  <a:prstClr val="black"/>
                </a:solidFill>
              </a:rPr>
              <a:t> con el espacio de trabajo del robot</a:t>
            </a:r>
          </a:p>
        </p:txBody>
      </p:sp>
      <p:sp>
        <p:nvSpPr>
          <p:cNvPr id="5" name="Globo: línea doblada 4">
            <a:extLst>
              <a:ext uri="{FF2B5EF4-FFF2-40B4-BE49-F238E27FC236}">
                <a16:creationId xmlns:a16="http://schemas.microsoft.com/office/drawing/2014/main" id="{C27D21A6-9714-4439-965F-ABECFB913353}"/>
              </a:ext>
            </a:extLst>
          </p:cNvPr>
          <p:cNvSpPr/>
          <p:nvPr/>
        </p:nvSpPr>
        <p:spPr>
          <a:xfrm>
            <a:off x="10794378" y="7715250"/>
            <a:ext cx="1554349" cy="616035"/>
          </a:xfrm>
          <a:prstGeom prst="borderCallout2">
            <a:avLst>
              <a:gd name="adj1" fmla="val 96619"/>
              <a:gd name="adj2" fmla="val 99781"/>
              <a:gd name="adj3" fmla="val 96310"/>
              <a:gd name="adj4" fmla="val 109389"/>
              <a:gd name="adj5" fmla="val 59461"/>
              <a:gd name="adj6" fmla="val 118582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400" b="1" dirty="0">
                <a:solidFill>
                  <a:prstClr val="black"/>
                </a:solidFill>
              </a:rPr>
              <a:t>Configuración del plugin </a:t>
            </a:r>
            <a:r>
              <a:rPr lang="es-NI" sz="1400" b="1" dirty="0" err="1">
                <a:solidFill>
                  <a:prstClr val="black"/>
                </a:solidFill>
              </a:rPr>
              <a:t>Reuleaux</a:t>
            </a:r>
            <a:endParaRPr lang="es-NI" sz="1400" b="1" dirty="0">
              <a:solidFill>
                <a:prstClr val="black"/>
              </a:solidFill>
            </a:endParaRPr>
          </a:p>
        </p:txBody>
      </p:sp>
      <p:sp>
        <p:nvSpPr>
          <p:cNvPr id="2" name="Abrir llave 1">
            <a:extLst>
              <a:ext uri="{FF2B5EF4-FFF2-40B4-BE49-F238E27FC236}">
                <a16:creationId xmlns:a16="http://schemas.microsoft.com/office/drawing/2014/main" id="{CD49F5E3-C2CB-415A-A450-C2969F205933}"/>
              </a:ext>
            </a:extLst>
          </p:cNvPr>
          <p:cNvSpPr/>
          <p:nvPr/>
        </p:nvSpPr>
        <p:spPr>
          <a:xfrm>
            <a:off x="12703315" y="7715250"/>
            <a:ext cx="180975" cy="758911"/>
          </a:xfrm>
          <a:prstGeom prst="leftBrac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572464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7A96695F-FB7F-4BE6-AA53-855B845FB7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828" t="53061" b="19826"/>
          <a:stretch/>
        </p:blipFill>
        <p:spPr>
          <a:xfrm>
            <a:off x="12896647" y="7364713"/>
            <a:ext cx="6787202" cy="976185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1DEB0AA6-CFFD-494B-AB52-0E154D073C1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837" r="45920" b="67228"/>
          <a:stretch/>
        </p:blipFill>
        <p:spPr>
          <a:xfrm>
            <a:off x="12884290" y="8331285"/>
            <a:ext cx="6799559" cy="493413"/>
          </a:xfrm>
          <a:prstGeom prst="rect">
            <a:avLst/>
          </a:prstGeom>
        </p:spPr>
      </p:pic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A7B3EDC2-0337-4902-AB6A-33BC75CCEEE5}"/>
              </a:ext>
            </a:extLst>
          </p:cNvPr>
          <p:cNvSpPr/>
          <p:nvPr/>
        </p:nvSpPr>
        <p:spPr>
          <a:xfrm>
            <a:off x="19818886" y="6965133"/>
            <a:ext cx="1284582" cy="799159"/>
          </a:xfrm>
          <a:prstGeom prst="borderCallout2">
            <a:avLst>
              <a:gd name="adj1" fmla="val 82909"/>
              <a:gd name="adj2" fmla="val -1700"/>
              <a:gd name="adj3" fmla="val 81798"/>
              <a:gd name="adj4" fmla="val -62799"/>
              <a:gd name="adj5" fmla="val 121771"/>
              <a:gd name="adj6" fmla="val -94824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Se Generan 5400 posiciones a guardar en el archivo H5</a:t>
            </a:r>
          </a:p>
        </p:txBody>
      </p:sp>
      <p:sp>
        <p:nvSpPr>
          <p:cNvPr id="5" name="Globo: línea doblada 4">
            <a:extLst>
              <a:ext uri="{FF2B5EF4-FFF2-40B4-BE49-F238E27FC236}">
                <a16:creationId xmlns:a16="http://schemas.microsoft.com/office/drawing/2014/main" id="{C27D21A6-9714-4439-965F-ABECFB913353}"/>
              </a:ext>
            </a:extLst>
          </p:cNvPr>
          <p:cNvSpPr/>
          <p:nvPr/>
        </p:nvSpPr>
        <p:spPr>
          <a:xfrm>
            <a:off x="10908096" y="7236770"/>
            <a:ext cx="1554349" cy="616035"/>
          </a:xfrm>
          <a:prstGeom prst="borderCallout2">
            <a:avLst>
              <a:gd name="adj1" fmla="val 96619"/>
              <a:gd name="adj2" fmla="val 99781"/>
              <a:gd name="adj3" fmla="val 96310"/>
              <a:gd name="adj4" fmla="val 109389"/>
              <a:gd name="adj5" fmla="val 59461"/>
              <a:gd name="adj6" fmla="val 142431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400" b="1" dirty="0">
                <a:solidFill>
                  <a:prstClr val="black"/>
                </a:solidFill>
              </a:rPr>
              <a:t>Nodo en Reuleaux genera el archivo H5 con </a:t>
            </a:r>
            <a:r>
              <a:rPr lang="es-NI" sz="1400" b="1" dirty="0" err="1">
                <a:solidFill>
                  <a:prstClr val="black"/>
                </a:solidFill>
              </a:rPr>
              <a:t>IKFast</a:t>
            </a:r>
            <a:endParaRPr lang="es-NI" sz="1400" b="1" dirty="0">
              <a:solidFill>
                <a:prstClr val="black"/>
              </a:solidFill>
            </a:endParaRPr>
          </a:p>
        </p:txBody>
      </p:sp>
      <p:sp>
        <p:nvSpPr>
          <p:cNvPr id="10" name="Globo: línea doblada 9">
            <a:extLst>
              <a:ext uri="{FF2B5EF4-FFF2-40B4-BE49-F238E27FC236}">
                <a16:creationId xmlns:a16="http://schemas.microsoft.com/office/drawing/2014/main" id="{909C2196-E3FE-44A3-BD83-34E5C0E173B2}"/>
              </a:ext>
            </a:extLst>
          </p:cNvPr>
          <p:cNvSpPr/>
          <p:nvPr/>
        </p:nvSpPr>
        <p:spPr>
          <a:xfrm>
            <a:off x="19829631" y="8209903"/>
            <a:ext cx="1284582" cy="799159"/>
          </a:xfrm>
          <a:prstGeom prst="borderCallout2">
            <a:avLst>
              <a:gd name="adj1" fmla="val 82909"/>
              <a:gd name="adj2" fmla="val -1700"/>
              <a:gd name="adj3" fmla="val 81798"/>
              <a:gd name="adj4" fmla="val -62799"/>
              <a:gd name="adj5" fmla="val 53737"/>
              <a:gd name="adj6" fmla="val -85205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Archivo H5 Generado</a:t>
            </a:r>
          </a:p>
        </p:txBody>
      </p:sp>
    </p:spTree>
    <p:extLst>
      <p:ext uri="{BB962C8B-B14F-4D97-AF65-F5344CB8AC3E}">
        <p14:creationId xmlns:p14="http://schemas.microsoft.com/office/powerpoint/2010/main" val="13596717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5DF67740-B042-40DD-87CE-2634780E02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69524" y="4235811"/>
            <a:ext cx="5105398" cy="2562224"/>
          </a:xfrm>
          <a:prstGeom prst="rect">
            <a:avLst/>
          </a:prstGeom>
        </p:spPr>
      </p:pic>
      <p:sp>
        <p:nvSpPr>
          <p:cNvPr id="6" name="Globo: línea doblada 5">
            <a:extLst>
              <a:ext uri="{FF2B5EF4-FFF2-40B4-BE49-F238E27FC236}">
                <a16:creationId xmlns:a16="http://schemas.microsoft.com/office/drawing/2014/main" id="{8B7CA878-EAA4-435E-BF13-F50BEBED1DFF}"/>
              </a:ext>
            </a:extLst>
          </p:cNvPr>
          <p:cNvSpPr/>
          <p:nvPr/>
        </p:nvSpPr>
        <p:spPr>
          <a:xfrm>
            <a:off x="18079505" y="4098910"/>
            <a:ext cx="1018351" cy="203553"/>
          </a:xfrm>
          <a:prstGeom prst="borderCallout2">
            <a:avLst>
              <a:gd name="adj1" fmla="val 18750"/>
              <a:gd name="adj2" fmla="val -8333"/>
              <a:gd name="adj3" fmla="val 22273"/>
              <a:gd name="adj4" fmla="val -319785"/>
              <a:gd name="adj5" fmla="val 92739"/>
              <a:gd name="adj6" fmla="val -345682"/>
            </a:avLst>
          </a:prstGeom>
          <a:solidFill>
            <a:schemeClr val="bg2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799" b="1" dirty="0">
                <a:solidFill>
                  <a:schemeClr val="tx1"/>
                </a:solidFill>
              </a:rPr>
              <a:t>Version de .XML</a:t>
            </a:r>
            <a:endParaRPr lang="es-ES" sz="799" b="1" dirty="0">
              <a:solidFill>
                <a:schemeClr val="tx1"/>
              </a:solidFill>
            </a:endParaRPr>
          </a:p>
        </p:txBody>
      </p:sp>
      <p:sp>
        <p:nvSpPr>
          <p:cNvPr id="7" name="Globo: línea doblada 6">
            <a:extLst>
              <a:ext uri="{FF2B5EF4-FFF2-40B4-BE49-F238E27FC236}">
                <a16:creationId xmlns:a16="http://schemas.microsoft.com/office/drawing/2014/main" id="{65A870BF-F4ED-40FF-9290-99631289DE4E}"/>
              </a:ext>
            </a:extLst>
          </p:cNvPr>
          <p:cNvSpPr/>
          <p:nvPr/>
        </p:nvSpPr>
        <p:spPr>
          <a:xfrm>
            <a:off x="18079505" y="4374184"/>
            <a:ext cx="1018351" cy="274249"/>
          </a:xfrm>
          <a:prstGeom prst="borderCallout2">
            <a:avLst>
              <a:gd name="adj1" fmla="val 18750"/>
              <a:gd name="adj2" fmla="val -8333"/>
              <a:gd name="adj3" fmla="val 15670"/>
              <a:gd name="adj4" fmla="val -244233"/>
              <a:gd name="adj5" fmla="val 82309"/>
              <a:gd name="adj6" fmla="val -258704"/>
            </a:avLst>
          </a:prstGeom>
          <a:solidFill>
            <a:schemeClr val="bg2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799" b="1" dirty="0">
                <a:solidFill>
                  <a:schemeClr val="tx1"/>
                </a:solidFill>
              </a:rPr>
              <a:t>Nombre del paquete</a:t>
            </a:r>
          </a:p>
        </p:txBody>
      </p:sp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9BAF6CC7-1A1E-4C40-AC59-0FDC35E75EFD}"/>
              </a:ext>
            </a:extLst>
          </p:cNvPr>
          <p:cNvSpPr/>
          <p:nvPr/>
        </p:nvSpPr>
        <p:spPr>
          <a:xfrm>
            <a:off x="18054262" y="5124974"/>
            <a:ext cx="1018351" cy="274249"/>
          </a:xfrm>
          <a:prstGeom prst="borderCallout2">
            <a:avLst>
              <a:gd name="adj1" fmla="val 18750"/>
              <a:gd name="adj2" fmla="val -8333"/>
              <a:gd name="adj3" fmla="val 19658"/>
              <a:gd name="adj4" fmla="val -306207"/>
              <a:gd name="adj5" fmla="val 110519"/>
              <a:gd name="adj6" fmla="val -320863"/>
            </a:avLst>
          </a:prstGeom>
          <a:solidFill>
            <a:schemeClr val="bg2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799" b="1" dirty="0">
                <a:solidFill>
                  <a:schemeClr val="tx1"/>
                </a:solidFill>
              </a:rPr>
              <a:t>Compilador del paquete</a:t>
            </a:r>
            <a:endParaRPr lang="es-ES" sz="799" b="1" i="1" dirty="0">
              <a:solidFill>
                <a:schemeClr val="tx1"/>
              </a:solidFill>
            </a:endParaRPr>
          </a:p>
        </p:txBody>
      </p:sp>
      <p:sp>
        <p:nvSpPr>
          <p:cNvPr id="11" name="Globo: línea doblada 10">
            <a:extLst>
              <a:ext uri="{FF2B5EF4-FFF2-40B4-BE49-F238E27FC236}">
                <a16:creationId xmlns:a16="http://schemas.microsoft.com/office/drawing/2014/main" id="{A53DD2AF-D484-40E6-B961-1480B3FD31AE}"/>
              </a:ext>
            </a:extLst>
          </p:cNvPr>
          <p:cNvSpPr/>
          <p:nvPr/>
        </p:nvSpPr>
        <p:spPr>
          <a:xfrm>
            <a:off x="18079505" y="4648433"/>
            <a:ext cx="1340177" cy="274249"/>
          </a:xfrm>
          <a:prstGeom prst="borderCallout2">
            <a:avLst>
              <a:gd name="adj1" fmla="val 18750"/>
              <a:gd name="adj2" fmla="val -8333"/>
              <a:gd name="adj3" fmla="val 18971"/>
              <a:gd name="adj4" fmla="val -241566"/>
              <a:gd name="adj5" fmla="val 82309"/>
              <a:gd name="adj6" fmla="val -258704"/>
            </a:avLst>
          </a:prstGeom>
          <a:solidFill>
            <a:schemeClr val="bg2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799" b="1" dirty="0">
                <a:solidFill>
                  <a:schemeClr val="tx1"/>
                </a:solidFill>
              </a:rPr>
              <a:t>Información del paquete (Autor) (Licencia)</a:t>
            </a:r>
          </a:p>
        </p:txBody>
      </p:sp>
      <p:sp>
        <p:nvSpPr>
          <p:cNvPr id="12" name="Globo: línea doblada 11">
            <a:extLst>
              <a:ext uri="{FF2B5EF4-FFF2-40B4-BE49-F238E27FC236}">
                <a16:creationId xmlns:a16="http://schemas.microsoft.com/office/drawing/2014/main" id="{A6ED597B-5D22-45F5-9229-1D3413AA2191}"/>
              </a:ext>
            </a:extLst>
          </p:cNvPr>
          <p:cNvSpPr/>
          <p:nvPr/>
        </p:nvSpPr>
        <p:spPr>
          <a:xfrm>
            <a:off x="18054261" y="5420964"/>
            <a:ext cx="1120979" cy="274249"/>
          </a:xfrm>
          <a:prstGeom prst="borderCallout2">
            <a:avLst>
              <a:gd name="adj1" fmla="val 35256"/>
              <a:gd name="adj2" fmla="val -7444"/>
              <a:gd name="adj3" fmla="val 26260"/>
              <a:gd name="adj4" fmla="val -292245"/>
              <a:gd name="adj5" fmla="val 54399"/>
              <a:gd name="adj6" fmla="val -307796"/>
            </a:avLst>
          </a:prstGeom>
          <a:solidFill>
            <a:schemeClr val="bg2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799" b="1" dirty="0">
                <a:solidFill>
                  <a:schemeClr val="tx1"/>
                </a:solidFill>
              </a:rPr>
              <a:t>Dependencia del paquete a compilar</a:t>
            </a:r>
            <a:endParaRPr lang="es-ES" sz="799" b="1" i="1" dirty="0">
              <a:solidFill>
                <a:schemeClr val="tx1"/>
              </a:solidFill>
            </a:endParaRPr>
          </a:p>
        </p:txBody>
      </p:sp>
      <p:sp>
        <p:nvSpPr>
          <p:cNvPr id="13" name="Globo: línea doblada 12">
            <a:extLst>
              <a:ext uri="{FF2B5EF4-FFF2-40B4-BE49-F238E27FC236}">
                <a16:creationId xmlns:a16="http://schemas.microsoft.com/office/drawing/2014/main" id="{4BBCCBAD-4548-4575-B19D-EE237F5AC4E2}"/>
              </a:ext>
            </a:extLst>
          </p:cNvPr>
          <p:cNvSpPr/>
          <p:nvPr/>
        </p:nvSpPr>
        <p:spPr>
          <a:xfrm>
            <a:off x="18054261" y="5694162"/>
            <a:ext cx="1120979" cy="274249"/>
          </a:xfrm>
          <a:prstGeom prst="borderCallout2">
            <a:avLst>
              <a:gd name="adj1" fmla="val 84774"/>
              <a:gd name="adj2" fmla="val -7444"/>
              <a:gd name="adj3" fmla="val 82380"/>
              <a:gd name="adj4" fmla="val -290630"/>
              <a:gd name="adj5" fmla="val 34592"/>
              <a:gd name="adj6" fmla="val -319103"/>
            </a:avLst>
          </a:prstGeom>
          <a:solidFill>
            <a:schemeClr val="bg2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799" b="1" dirty="0">
                <a:solidFill>
                  <a:schemeClr val="tx1"/>
                </a:solidFill>
              </a:rPr>
              <a:t>Dependencia del paquete a Ejecutar</a:t>
            </a:r>
            <a:endParaRPr lang="es-ES" sz="799" b="1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57058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lobo: línea doblada 4">
            <a:extLst>
              <a:ext uri="{FF2B5EF4-FFF2-40B4-BE49-F238E27FC236}">
                <a16:creationId xmlns:a16="http://schemas.microsoft.com/office/drawing/2014/main" id="{C27D21A6-9714-4439-965F-ABECFB913353}"/>
              </a:ext>
            </a:extLst>
          </p:cNvPr>
          <p:cNvSpPr/>
          <p:nvPr/>
        </p:nvSpPr>
        <p:spPr>
          <a:xfrm>
            <a:off x="11470199" y="5723472"/>
            <a:ext cx="1554349" cy="616035"/>
          </a:xfrm>
          <a:prstGeom prst="borderCallout2">
            <a:avLst>
              <a:gd name="adj1" fmla="val 96619"/>
              <a:gd name="adj2" fmla="val 99781"/>
              <a:gd name="adj3" fmla="val 96310"/>
              <a:gd name="adj4" fmla="val 109389"/>
              <a:gd name="adj5" fmla="val 73376"/>
              <a:gd name="adj6" fmla="val 115468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400" b="1" dirty="0">
                <a:solidFill>
                  <a:prstClr val="black"/>
                </a:solidFill>
              </a:rPr>
              <a:t>Aplicación de Ecuaciones en C++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8C096D93-7F1E-4D2F-80DA-162CFD8962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15" b="14901"/>
          <a:stretch/>
        </p:blipFill>
        <p:spPr>
          <a:xfrm>
            <a:off x="13306421" y="7236769"/>
            <a:ext cx="3879399" cy="616035"/>
          </a:xfrm>
          <a:prstGeom prst="rect">
            <a:avLst/>
          </a:prstGeom>
        </p:spPr>
      </p:pic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D310CB9D-03C0-4A6F-8034-1313D62153AF}"/>
              </a:ext>
            </a:extLst>
          </p:cNvPr>
          <p:cNvCxnSpPr>
            <a:cxnSpLocks/>
          </p:cNvCxnSpPr>
          <p:nvPr/>
        </p:nvCxnSpPr>
        <p:spPr>
          <a:xfrm flipH="1">
            <a:off x="13306421" y="7236769"/>
            <a:ext cx="38794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Imagen 16">
            <a:extLst>
              <a:ext uri="{FF2B5EF4-FFF2-40B4-BE49-F238E27FC236}">
                <a16:creationId xmlns:a16="http://schemas.microsoft.com/office/drawing/2014/main" id="{FA8FF32F-837F-42A8-9619-E71DAABDE8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32" t="1" r="12917" b="-5097"/>
          <a:stretch/>
        </p:blipFill>
        <p:spPr>
          <a:xfrm>
            <a:off x="13306423" y="6696200"/>
            <a:ext cx="3879398" cy="540561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7CF1BFEF-5696-4772-B818-F5CE9D4EEA2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4615"/>
          <a:stretch/>
        </p:blipFill>
        <p:spPr>
          <a:xfrm>
            <a:off x="13306424" y="5737760"/>
            <a:ext cx="3879397" cy="990600"/>
          </a:xfrm>
          <a:prstGeom prst="rect">
            <a:avLst/>
          </a:prstGeom>
        </p:spPr>
      </p:pic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919BE16A-6F53-412A-8319-C7B201D7D687}"/>
              </a:ext>
            </a:extLst>
          </p:cNvPr>
          <p:cNvCxnSpPr>
            <a:cxnSpLocks/>
          </p:cNvCxnSpPr>
          <p:nvPr/>
        </p:nvCxnSpPr>
        <p:spPr>
          <a:xfrm flipH="1">
            <a:off x="13306421" y="6684444"/>
            <a:ext cx="38794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Abrir llave 21">
            <a:extLst>
              <a:ext uri="{FF2B5EF4-FFF2-40B4-BE49-F238E27FC236}">
                <a16:creationId xmlns:a16="http://schemas.microsoft.com/office/drawing/2014/main" id="{8CAC5FBF-3A42-47E6-8424-F36B9439DD73}"/>
              </a:ext>
            </a:extLst>
          </p:cNvPr>
          <p:cNvSpPr/>
          <p:nvPr/>
        </p:nvSpPr>
        <p:spPr>
          <a:xfrm>
            <a:off x="13392150" y="5748337"/>
            <a:ext cx="257169" cy="878924"/>
          </a:xfrm>
          <a:prstGeom prst="lef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A7B3EDC2-0337-4902-AB6A-33BC75CCEEE5}"/>
              </a:ext>
            </a:extLst>
          </p:cNvPr>
          <p:cNvSpPr/>
          <p:nvPr/>
        </p:nvSpPr>
        <p:spPr>
          <a:xfrm>
            <a:off x="17372445" y="6167321"/>
            <a:ext cx="1284582" cy="799159"/>
          </a:xfrm>
          <a:prstGeom prst="borderCallout2">
            <a:avLst>
              <a:gd name="adj1" fmla="val 82909"/>
              <a:gd name="adj2" fmla="val -1700"/>
              <a:gd name="adj3" fmla="val 81798"/>
              <a:gd name="adj4" fmla="val -62799"/>
              <a:gd name="adj5" fmla="val 97933"/>
              <a:gd name="adj6" fmla="val -91116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Puntero en C++ </a:t>
            </a:r>
            <a:r>
              <a:rPr lang="es-NI" sz="1200" b="1" dirty="0" err="1">
                <a:solidFill>
                  <a:prstClr val="black"/>
                </a:solidFill>
              </a:rPr>
              <a:t>odom_trans</a:t>
            </a:r>
            <a:endParaRPr lang="es-NI" sz="1200" b="1" dirty="0">
              <a:solidFill>
                <a:prstClr val="black"/>
              </a:solidFill>
            </a:endParaRPr>
          </a:p>
          <a:p>
            <a:pPr lvl="0" algn="ctr"/>
            <a:endParaRPr lang="es-NI" sz="1200" b="1" dirty="0">
              <a:solidFill>
                <a:prstClr val="black"/>
              </a:solidFill>
            </a:endParaRPr>
          </a:p>
        </p:txBody>
      </p:sp>
      <p:sp>
        <p:nvSpPr>
          <p:cNvPr id="10" name="Globo: línea doblada 9">
            <a:extLst>
              <a:ext uri="{FF2B5EF4-FFF2-40B4-BE49-F238E27FC236}">
                <a16:creationId xmlns:a16="http://schemas.microsoft.com/office/drawing/2014/main" id="{909C2196-E3FE-44A3-BD83-34E5C0E173B2}"/>
              </a:ext>
            </a:extLst>
          </p:cNvPr>
          <p:cNvSpPr/>
          <p:nvPr/>
        </p:nvSpPr>
        <p:spPr>
          <a:xfrm>
            <a:off x="17314071" y="7053645"/>
            <a:ext cx="1401329" cy="799159"/>
          </a:xfrm>
          <a:prstGeom prst="borderCallout2">
            <a:avLst>
              <a:gd name="adj1" fmla="val 69798"/>
              <a:gd name="adj2" fmla="val -1700"/>
              <a:gd name="adj3" fmla="val 68687"/>
              <a:gd name="adj4" fmla="val -56682"/>
              <a:gd name="adj5" fmla="val 89494"/>
              <a:gd name="adj6" fmla="val -89716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Publicación del Puntero para alterar la posición del objeto</a:t>
            </a:r>
          </a:p>
        </p:txBody>
      </p:sp>
    </p:spTree>
    <p:extLst>
      <p:ext uri="{BB962C8B-B14F-4D97-AF65-F5344CB8AC3E}">
        <p14:creationId xmlns:p14="http://schemas.microsoft.com/office/powerpoint/2010/main" val="33096350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lobo: línea doblada 4">
            <a:extLst>
              <a:ext uri="{FF2B5EF4-FFF2-40B4-BE49-F238E27FC236}">
                <a16:creationId xmlns:a16="http://schemas.microsoft.com/office/drawing/2014/main" id="{C27D21A6-9714-4439-965F-ABECFB913353}"/>
              </a:ext>
            </a:extLst>
          </p:cNvPr>
          <p:cNvSpPr/>
          <p:nvPr/>
        </p:nvSpPr>
        <p:spPr>
          <a:xfrm>
            <a:off x="10611217" y="9203026"/>
            <a:ext cx="1554349" cy="616035"/>
          </a:xfrm>
          <a:prstGeom prst="borderCallout2">
            <a:avLst>
              <a:gd name="adj1" fmla="val 96619"/>
              <a:gd name="adj2" fmla="val 99781"/>
              <a:gd name="adj3" fmla="val 96310"/>
              <a:gd name="adj4" fmla="val 109389"/>
              <a:gd name="adj5" fmla="val 73376"/>
              <a:gd name="adj6" fmla="val 115468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400" b="1" dirty="0">
                <a:solidFill>
                  <a:prstClr val="black"/>
                </a:solidFill>
              </a:rPr>
              <a:t>Posición del Cubo en XYZ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F19DF87A-E686-45C6-881C-E684058B57E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3" t="37042" r="85561" b="35811"/>
          <a:stretch/>
        </p:blipFill>
        <p:spPr>
          <a:xfrm>
            <a:off x="12396782" y="8620130"/>
            <a:ext cx="1695450" cy="1931568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71BF7A73-8ECD-4B01-AFDD-A4E32837A03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95" t="37340" r="68902" b="35513"/>
          <a:stretch/>
        </p:blipFill>
        <p:spPr>
          <a:xfrm>
            <a:off x="14092232" y="8620130"/>
            <a:ext cx="1924055" cy="1931566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ABF46E25-1125-483C-8BD6-D3301B15AE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5802" r="76973" b="7050"/>
          <a:stretch/>
        </p:blipFill>
        <p:spPr>
          <a:xfrm>
            <a:off x="16016287" y="8620128"/>
            <a:ext cx="2895168" cy="1931565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A5AA5A85-6BC6-4F18-8E5E-F6FC601B279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822" t="21292" r="1136" b="19091"/>
          <a:stretch/>
        </p:blipFill>
        <p:spPr>
          <a:xfrm>
            <a:off x="12425343" y="10545794"/>
            <a:ext cx="6417706" cy="4241847"/>
          </a:xfrm>
          <a:prstGeom prst="rect">
            <a:avLst/>
          </a:prstGeom>
        </p:spPr>
      </p:pic>
      <p:sp>
        <p:nvSpPr>
          <p:cNvPr id="14" name="Rectángulo 13">
            <a:extLst>
              <a:ext uri="{FF2B5EF4-FFF2-40B4-BE49-F238E27FC236}">
                <a16:creationId xmlns:a16="http://schemas.microsoft.com/office/drawing/2014/main" id="{7D64E231-ABEA-4CDA-9390-D686ADFA5CE8}"/>
              </a:ext>
            </a:extLst>
          </p:cNvPr>
          <p:cNvSpPr/>
          <p:nvPr/>
        </p:nvSpPr>
        <p:spPr>
          <a:xfrm>
            <a:off x="12396780" y="9101755"/>
            <a:ext cx="792747" cy="14499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885D62B6-3D44-4E7A-B46A-F0E3AAB2640B}"/>
              </a:ext>
            </a:extLst>
          </p:cNvPr>
          <p:cNvSpPr/>
          <p:nvPr/>
        </p:nvSpPr>
        <p:spPr>
          <a:xfrm>
            <a:off x="15517091" y="9101754"/>
            <a:ext cx="499196" cy="110904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3" name="Globo: línea doblada 22">
            <a:extLst>
              <a:ext uri="{FF2B5EF4-FFF2-40B4-BE49-F238E27FC236}">
                <a16:creationId xmlns:a16="http://schemas.microsoft.com/office/drawing/2014/main" id="{4A99E4C8-487A-46BA-B337-E8CC7428566B}"/>
              </a:ext>
            </a:extLst>
          </p:cNvPr>
          <p:cNvSpPr/>
          <p:nvPr/>
        </p:nvSpPr>
        <p:spPr>
          <a:xfrm>
            <a:off x="13392150" y="7936890"/>
            <a:ext cx="2124941" cy="616035"/>
          </a:xfrm>
          <a:prstGeom prst="borderCallout2">
            <a:avLst>
              <a:gd name="adj1" fmla="val 96619"/>
              <a:gd name="adj2" fmla="val 99781"/>
              <a:gd name="adj3" fmla="val 96310"/>
              <a:gd name="adj4" fmla="val 109389"/>
              <a:gd name="adj5" fmla="val 192572"/>
              <a:gd name="adj6" fmla="val 124753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400" b="1" dirty="0">
                <a:solidFill>
                  <a:prstClr val="black"/>
                </a:solidFill>
              </a:rPr>
              <a:t>Posición en la Matriz de Transformación Homogénea</a:t>
            </a:r>
          </a:p>
        </p:txBody>
      </p:sp>
      <p:sp>
        <p:nvSpPr>
          <p:cNvPr id="10" name="Globo: línea doblada 9">
            <a:extLst>
              <a:ext uri="{FF2B5EF4-FFF2-40B4-BE49-F238E27FC236}">
                <a16:creationId xmlns:a16="http://schemas.microsoft.com/office/drawing/2014/main" id="{909C2196-E3FE-44A3-BD83-34E5C0E173B2}"/>
              </a:ext>
            </a:extLst>
          </p:cNvPr>
          <p:cNvSpPr/>
          <p:nvPr/>
        </p:nvSpPr>
        <p:spPr>
          <a:xfrm>
            <a:off x="18918456" y="9859263"/>
            <a:ext cx="1401329" cy="799159"/>
          </a:xfrm>
          <a:prstGeom prst="borderCallout2">
            <a:avLst>
              <a:gd name="adj1" fmla="val 69798"/>
              <a:gd name="adj2" fmla="val -1700"/>
              <a:gd name="adj3" fmla="val 68687"/>
              <a:gd name="adj4" fmla="val -39875"/>
              <a:gd name="adj5" fmla="val 37484"/>
              <a:gd name="adj6" fmla="val -54124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400" b="1" dirty="0">
                <a:solidFill>
                  <a:prstClr val="black"/>
                </a:solidFill>
              </a:rPr>
              <a:t>Posición con Coordenadas Cilíndricas</a:t>
            </a:r>
          </a:p>
        </p:txBody>
      </p:sp>
      <p:sp>
        <p:nvSpPr>
          <p:cNvPr id="25" name="Globo: línea doblada 24">
            <a:extLst>
              <a:ext uri="{FF2B5EF4-FFF2-40B4-BE49-F238E27FC236}">
                <a16:creationId xmlns:a16="http://schemas.microsoft.com/office/drawing/2014/main" id="{C56D2A7D-3FA3-4DF1-8F32-80EAE01A036E}"/>
              </a:ext>
            </a:extLst>
          </p:cNvPr>
          <p:cNvSpPr/>
          <p:nvPr/>
        </p:nvSpPr>
        <p:spPr>
          <a:xfrm>
            <a:off x="17255698" y="7936890"/>
            <a:ext cx="1401329" cy="616035"/>
          </a:xfrm>
          <a:prstGeom prst="borderCallout2">
            <a:avLst>
              <a:gd name="adj1" fmla="val 69798"/>
              <a:gd name="adj2" fmla="val -1700"/>
              <a:gd name="adj3" fmla="val 68687"/>
              <a:gd name="adj4" fmla="val -31965"/>
              <a:gd name="adj5" fmla="val 136565"/>
              <a:gd name="adj6" fmla="val -43248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400" b="1" dirty="0">
                <a:solidFill>
                  <a:prstClr val="black"/>
                </a:solidFill>
              </a:rPr>
              <a:t>Posición con Coordenadas </a:t>
            </a:r>
            <a:r>
              <a:rPr lang="es-NI" sz="1400" b="1" dirty="0" err="1">
                <a:solidFill>
                  <a:prstClr val="black"/>
                </a:solidFill>
              </a:rPr>
              <a:t>Esfericas</a:t>
            </a:r>
            <a:endParaRPr lang="es-NI" sz="1400" b="1" dirty="0">
              <a:solidFill>
                <a:prstClr val="black"/>
              </a:solidFill>
            </a:endParaRPr>
          </a:p>
        </p:txBody>
      </p:sp>
      <p:sp>
        <p:nvSpPr>
          <p:cNvPr id="26" name="Rectángulo 25">
            <a:extLst>
              <a:ext uri="{FF2B5EF4-FFF2-40B4-BE49-F238E27FC236}">
                <a16:creationId xmlns:a16="http://schemas.microsoft.com/office/drawing/2014/main" id="{62448486-9B3E-4E31-A54C-1F7D2E857161}"/>
              </a:ext>
            </a:extLst>
          </p:cNvPr>
          <p:cNvSpPr/>
          <p:nvPr/>
        </p:nvSpPr>
        <p:spPr>
          <a:xfrm>
            <a:off x="16265884" y="9269252"/>
            <a:ext cx="989813" cy="94154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7" name="Rectángulo 26">
            <a:extLst>
              <a:ext uri="{FF2B5EF4-FFF2-40B4-BE49-F238E27FC236}">
                <a16:creationId xmlns:a16="http://schemas.microsoft.com/office/drawing/2014/main" id="{1A9B3FF4-F026-40E7-A734-00F8A15B2D2D}"/>
              </a:ext>
            </a:extLst>
          </p:cNvPr>
          <p:cNvSpPr/>
          <p:nvPr/>
        </p:nvSpPr>
        <p:spPr>
          <a:xfrm>
            <a:off x="17331104" y="9388490"/>
            <a:ext cx="1325923" cy="8223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DAC6394F-2022-4A9E-85E9-46632E091661}"/>
              </a:ext>
            </a:extLst>
          </p:cNvPr>
          <p:cNvSpPr txBox="1"/>
          <p:nvPr/>
        </p:nvSpPr>
        <p:spPr>
          <a:xfrm>
            <a:off x="14212165" y="12647277"/>
            <a:ext cx="4849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X</a:t>
            </a:r>
            <a:endParaRPr lang="es-ES" sz="2000" b="1" dirty="0">
              <a:solidFill>
                <a:srgbClr val="FF0000"/>
              </a:solidFill>
            </a:endParaRP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E0F65A08-6CE0-429E-A203-BF395410A2C9}"/>
              </a:ext>
            </a:extLst>
          </p:cNvPr>
          <p:cNvSpPr txBox="1"/>
          <p:nvPr/>
        </p:nvSpPr>
        <p:spPr>
          <a:xfrm>
            <a:off x="14697074" y="12069503"/>
            <a:ext cx="4849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</a:rPr>
              <a:t>Z</a:t>
            </a:r>
            <a:endParaRPr lang="es-ES" sz="2000" b="1" dirty="0">
              <a:solidFill>
                <a:srgbClr val="0070C0"/>
              </a:solidFill>
            </a:endParaRP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EA286342-A366-4CC6-9779-7EA8913B78F7}"/>
              </a:ext>
            </a:extLst>
          </p:cNvPr>
          <p:cNvSpPr txBox="1"/>
          <p:nvPr/>
        </p:nvSpPr>
        <p:spPr>
          <a:xfrm>
            <a:off x="14973732" y="12445566"/>
            <a:ext cx="4849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54D321"/>
                </a:solidFill>
              </a:rPr>
              <a:t>Y</a:t>
            </a:r>
            <a:endParaRPr lang="es-ES" sz="2000" b="1" dirty="0">
              <a:solidFill>
                <a:srgbClr val="54D32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22322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0E5E3718-7391-4E2B-BB9F-051C3508B77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222" t="23804" r="7599" b="18414"/>
          <a:stretch/>
        </p:blipFill>
        <p:spPr>
          <a:xfrm>
            <a:off x="12405156" y="10401959"/>
            <a:ext cx="4925948" cy="4111371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4791E81C-3D21-4932-8ED1-1F2D3785268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89" t="64335" r="68159" b="8518"/>
          <a:stretch/>
        </p:blipFill>
        <p:spPr>
          <a:xfrm>
            <a:off x="16140978" y="8620128"/>
            <a:ext cx="1125591" cy="1931565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BFCAB934-9492-4708-8A0C-48AB3A7F2C2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29" t="37191" r="68159" b="35663"/>
          <a:stretch/>
        </p:blipFill>
        <p:spPr>
          <a:xfrm>
            <a:off x="14114433" y="8620128"/>
            <a:ext cx="2113747" cy="1931566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406AD6CD-0732-49AA-AD1E-97E5E4B4749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" t="37191" r="85657" b="35663"/>
          <a:stretch/>
        </p:blipFill>
        <p:spPr>
          <a:xfrm>
            <a:off x="12405156" y="8620128"/>
            <a:ext cx="1719556" cy="1931566"/>
          </a:xfrm>
          <a:prstGeom prst="rect">
            <a:avLst/>
          </a:prstGeom>
        </p:spPr>
      </p:pic>
      <p:sp>
        <p:nvSpPr>
          <p:cNvPr id="5" name="Globo: línea doblada 4">
            <a:extLst>
              <a:ext uri="{FF2B5EF4-FFF2-40B4-BE49-F238E27FC236}">
                <a16:creationId xmlns:a16="http://schemas.microsoft.com/office/drawing/2014/main" id="{C27D21A6-9714-4439-965F-ABECFB913353}"/>
              </a:ext>
            </a:extLst>
          </p:cNvPr>
          <p:cNvSpPr/>
          <p:nvPr/>
        </p:nvSpPr>
        <p:spPr>
          <a:xfrm>
            <a:off x="10611217" y="9203026"/>
            <a:ext cx="1554349" cy="616035"/>
          </a:xfrm>
          <a:prstGeom prst="borderCallout2">
            <a:avLst>
              <a:gd name="adj1" fmla="val 96619"/>
              <a:gd name="adj2" fmla="val 99781"/>
              <a:gd name="adj3" fmla="val 96310"/>
              <a:gd name="adj4" fmla="val 109389"/>
              <a:gd name="adj5" fmla="val 73376"/>
              <a:gd name="adj6" fmla="val 167166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400" b="1" dirty="0">
                <a:solidFill>
                  <a:prstClr val="black"/>
                </a:solidFill>
              </a:rPr>
              <a:t>Orientación del modelo en RPY</a:t>
            </a: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7D64E231-ABEA-4CDA-9390-D686ADFA5CE8}"/>
              </a:ext>
            </a:extLst>
          </p:cNvPr>
          <p:cNvSpPr/>
          <p:nvPr/>
        </p:nvSpPr>
        <p:spPr>
          <a:xfrm>
            <a:off x="13225225" y="9101757"/>
            <a:ext cx="792747" cy="14499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885D62B6-3D44-4E7A-B46A-F0E3AAB2640B}"/>
              </a:ext>
            </a:extLst>
          </p:cNvPr>
          <p:cNvSpPr/>
          <p:nvPr/>
        </p:nvSpPr>
        <p:spPr>
          <a:xfrm>
            <a:off x="14199893" y="9203026"/>
            <a:ext cx="1456175" cy="106555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3" name="Globo: línea doblada 22">
            <a:extLst>
              <a:ext uri="{FF2B5EF4-FFF2-40B4-BE49-F238E27FC236}">
                <a16:creationId xmlns:a16="http://schemas.microsoft.com/office/drawing/2014/main" id="{4A99E4C8-487A-46BA-B337-E8CC7428566B}"/>
              </a:ext>
            </a:extLst>
          </p:cNvPr>
          <p:cNvSpPr/>
          <p:nvPr/>
        </p:nvSpPr>
        <p:spPr>
          <a:xfrm>
            <a:off x="12396780" y="7936890"/>
            <a:ext cx="2124941" cy="616035"/>
          </a:xfrm>
          <a:prstGeom prst="borderCallout2">
            <a:avLst>
              <a:gd name="adj1" fmla="val 96619"/>
              <a:gd name="adj2" fmla="val 99781"/>
              <a:gd name="adj3" fmla="val 96310"/>
              <a:gd name="adj4" fmla="val 109389"/>
              <a:gd name="adj5" fmla="val 208315"/>
              <a:gd name="adj6" fmla="val 124101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400" b="1" dirty="0">
                <a:solidFill>
                  <a:prstClr val="black"/>
                </a:solidFill>
              </a:rPr>
              <a:t>Rotación en la Matriz de Transformación Homogénea</a:t>
            </a:r>
          </a:p>
        </p:txBody>
      </p:sp>
      <p:sp>
        <p:nvSpPr>
          <p:cNvPr id="25" name="Globo: línea doblada 24">
            <a:extLst>
              <a:ext uri="{FF2B5EF4-FFF2-40B4-BE49-F238E27FC236}">
                <a16:creationId xmlns:a16="http://schemas.microsoft.com/office/drawing/2014/main" id="{C56D2A7D-3FA3-4DF1-8F32-80EAE01A036E}"/>
              </a:ext>
            </a:extLst>
          </p:cNvPr>
          <p:cNvSpPr/>
          <p:nvPr/>
        </p:nvSpPr>
        <p:spPr>
          <a:xfrm>
            <a:off x="17255698" y="7936890"/>
            <a:ext cx="1401329" cy="616035"/>
          </a:xfrm>
          <a:prstGeom prst="borderCallout2">
            <a:avLst>
              <a:gd name="adj1" fmla="val 69798"/>
              <a:gd name="adj2" fmla="val -1700"/>
              <a:gd name="adj3" fmla="val 68687"/>
              <a:gd name="adj4" fmla="val -31965"/>
              <a:gd name="adj5" fmla="val 136565"/>
              <a:gd name="adj6" fmla="val -43248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400" b="1" dirty="0">
                <a:solidFill>
                  <a:prstClr val="black"/>
                </a:solidFill>
              </a:rPr>
              <a:t>Rotación usando </a:t>
            </a:r>
            <a:r>
              <a:rPr lang="es-NI" sz="1400" b="1" dirty="0" err="1">
                <a:solidFill>
                  <a:prstClr val="black"/>
                </a:solidFill>
              </a:rPr>
              <a:t>Cuaterniones</a:t>
            </a:r>
            <a:r>
              <a:rPr lang="es-NI" sz="1400" b="1" dirty="0">
                <a:solidFill>
                  <a:prstClr val="black"/>
                </a:solidFill>
              </a:rPr>
              <a:t> </a:t>
            </a:r>
          </a:p>
        </p:txBody>
      </p:sp>
      <p:sp>
        <p:nvSpPr>
          <p:cNvPr id="26" name="Rectángulo 25">
            <a:extLst>
              <a:ext uri="{FF2B5EF4-FFF2-40B4-BE49-F238E27FC236}">
                <a16:creationId xmlns:a16="http://schemas.microsoft.com/office/drawing/2014/main" id="{62448486-9B3E-4E31-A54C-1F7D2E857161}"/>
              </a:ext>
            </a:extLst>
          </p:cNvPr>
          <p:cNvSpPr/>
          <p:nvPr/>
        </p:nvSpPr>
        <p:spPr>
          <a:xfrm>
            <a:off x="16265884" y="9101758"/>
            <a:ext cx="872189" cy="1300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DAC6394F-2022-4A9E-85E9-46632E091661}"/>
              </a:ext>
            </a:extLst>
          </p:cNvPr>
          <p:cNvSpPr txBox="1"/>
          <p:nvPr/>
        </p:nvSpPr>
        <p:spPr>
          <a:xfrm>
            <a:off x="13182238" y="13946349"/>
            <a:ext cx="4849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X</a:t>
            </a:r>
            <a:endParaRPr lang="es-ES" sz="2000" b="1" dirty="0">
              <a:solidFill>
                <a:srgbClr val="FF0000"/>
              </a:solidFill>
            </a:endParaRP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E0F65A08-6CE0-429E-A203-BF395410A2C9}"/>
              </a:ext>
            </a:extLst>
          </p:cNvPr>
          <p:cNvSpPr txBox="1"/>
          <p:nvPr/>
        </p:nvSpPr>
        <p:spPr>
          <a:xfrm>
            <a:off x="12524509" y="13461639"/>
            <a:ext cx="4849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</a:rPr>
              <a:t>Z</a:t>
            </a:r>
            <a:endParaRPr lang="es-ES" sz="2000" b="1" dirty="0">
              <a:solidFill>
                <a:srgbClr val="0070C0"/>
              </a:solidFill>
            </a:endParaRP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EA286342-A366-4CC6-9779-7EA8913B78F7}"/>
              </a:ext>
            </a:extLst>
          </p:cNvPr>
          <p:cNvSpPr txBox="1"/>
          <p:nvPr/>
        </p:nvSpPr>
        <p:spPr>
          <a:xfrm>
            <a:off x="12886316" y="13560653"/>
            <a:ext cx="4849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54D321"/>
                </a:solidFill>
              </a:rPr>
              <a:t>Y</a:t>
            </a:r>
            <a:endParaRPr lang="es-ES" sz="2000" b="1" dirty="0">
              <a:solidFill>
                <a:srgbClr val="54D32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52331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>
            <a:extLst>
              <a:ext uri="{FF2B5EF4-FFF2-40B4-BE49-F238E27FC236}">
                <a16:creationId xmlns:a16="http://schemas.microsoft.com/office/drawing/2014/main" id="{ED08C7F8-E146-4120-8AE8-C77B136CF1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616" b="-5787"/>
          <a:stretch/>
        </p:blipFill>
        <p:spPr>
          <a:xfrm>
            <a:off x="13306420" y="8196922"/>
            <a:ext cx="4743449" cy="322439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CE8608F3-48ED-490D-8139-F8DD5A8A76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3241" b="-1379"/>
          <a:stretch/>
        </p:blipFill>
        <p:spPr>
          <a:xfrm>
            <a:off x="13306420" y="8501722"/>
            <a:ext cx="4743449" cy="328319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67C356D0-79F6-4320-9997-32BCE16D480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41" r="2841"/>
          <a:stretch/>
        </p:blipFill>
        <p:spPr>
          <a:xfrm>
            <a:off x="13306420" y="7335204"/>
            <a:ext cx="4743451" cy="83820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33E95EF7-1813-4B99-9EDB-08C7B25AD4A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1545"/>
          <a:stretch/>
        </p:blipFill>
        <p:spPr>
          <a:xfrm>
            <a:off x="13306420" y="6673514"/>
            <a:ext cx="4743449" cy="733425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5521318D-2992-4C96-AC66-96CDB2BD76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306421" y="6097541"/>
            <a:ext cx="4743450" cy="581025"/>
          </a:xfrm>
          <a:prstGeom prst="rect">
            <a:avLst/>
          </a:prstGeom>
        </p:spPr>
      </p:pic>
      <p:sp>
        <p:nvSpPr>
          <p:cNvPr id="5" name="Globo: línea doblada 4">
            <a:extLst>
              <a:ext uri="{FF2B5EF4-FFF2-40B4-BE49-F238E27FC236}">
                <a16:creationId xmlns:a16="http://schemas.microsoft.com/office/drawing/2014/main" id="{C27D21A6-9714-4439-965F-ABECFB913353}"/>
              </a:ext>
            </a:extLst>
          </p:cNvPr>
          <p:cNvSpPr/>
          <p:nvPr/>
        </p:nvSpPr>
        <p:spPr>
          <a:xfrm>
            <a:off x="11455121" y="5930040"/>
            <a:ext cx="1609639" cy="616035"/>
          </a:xfrm>
          <a:prstGeom prst="borderCallout2">
            <a:avLst>
              <a:gd name="adj1" fmla="val 96619"/>
              <a:gd name="adj2" fmla="val 99781"/>
              <a:gd name="adj3" fmla="val 96310"/>
              <a:gd name="adj4" fmla="val 109389"/>
              <a:gd name="adj5" fmla="val 73376"/>
              <a:gd name="adj6" fmla="val 115468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Parámetros base_link y Tool0 de la cadena Cinemática</a:t>
            </a:r>
          </a:p>
        </p:txBody>
      </p:sp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919BE16A-6F53-412A-8319-C7B201D7D687}"/>
              </a:ext>
            </a:extLst>
          </p:cNvPr>
          <p:cNvCxnSpPr>
            <a:cxnSpLocks/>
          </p:cNvCxnSpPr>
          <p:nvPr/>
        </p:nvCxnSpPr>
        <p:spPr>
          <a:xfrm flipH="1" flipV="1">
            <a:off x="13306421" y="6684444"/>
            <a:ext cx="4743450" cy="5879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Abrir llave 21">
            <a:extLst>
              <a:ext uri="{FF2B5EF4-FFF2-40B4-BE49-F238E27FC236}">
                <a16:creationId xmlns:a16="http://schemas.microsoft.com/office/drawing/2014/main" id="{8CAC5FBF-3A42-47E6-8424-F36B9439DD73}"/>
              </a:ext>
            </a:extLst>
          </p:cNvPr>
          <p:cNvSpPr/>
          <p:nvPr/>
        </p:nvSpPr>
        <p:spPr>
          <a:xfrm>
            <a:off x="13478513" y="6166983"/>
            <a:ext cx="96809" cy="437079"/>
          </a:xfrm>
          <a:prstGeom prst="lef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A7B3EDC2-0337-4902-AB6A-33BC75CCEEE5}"/>
              </a:ext>
            </a:extLst>
          </p:cNvPr>
          <p:cNvSpPr/>
          <p:nvPr/>
        </p:nvSpPr>
        <p:spPr>
          <a:xfrm>
            <a:off x="18221961" y="6288964"/>
            <a:ext cx="1284582" cy="630196"/>
          </a:xfrm>
          <a:prstGeom prst="borderCallout2">
            <a:avLst>
              <a:gd name="adj1" fmla="val 82909"/>
              <a:gd name="adj2" fmla="val -1700"/>
              <a:gd name="adj3" fmla="val 81798"/>
              <a:gd name="adj4" fmla="val -120684"/>
              <a:gd name="adj5" fmla="val 91646"/>
              <a:gd name="adj6" fmla="val -131791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Puntero Con archivo URDF en C++</a:t>
            </a:r>
          </a:p>
        </p:txBody>
      </p:sp>
      <p:sp>
        <p:nvSpPr>
          <p:cNvPr id="10" name="Globo: línea doblada 9">
            <a:extLst>
              <a:ext uri="{FF2B5EF4-FFF2-40B4-BE49-F238E27FC236}">
                <a16:creationId xmlns:a16="http://schemas.microsoft.com/office/drawing/2014/main" id="{909C2196-E3FE-44A3-BD83-34E5C0E173B2}"/>
              </a:ext>
            </a:extLst>
          </p:cNvPr>
          <p:cNvSpPr/>
          <p:nvPr/>
        </p:nvSpPr>
        <p:spPr>
          <a:xfrm>
            <a:off x="18221961" y="7480376"/>
            <a:ext cx="1401329" cy="467471"/>
          </a:xfrm>
          <a:prstGeom prst="borderCallout2">
            <a:avLst>
              <a:gd name="adj1" fmla="val 69798"/>
              <a:gd name="adj2" fmla="val -1700"/>
              <a:gd name="adj3" fmla="val 68687"/>
              <a:gd name="adj4" fmla="val -56682"/>
              <a:gd name="adj5" fmla="val 35427"/>
              <a:gd name="adj6" fmla="val -87565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Puntero con la Cadena Cinemática</a:t>
            </a:r>
          </a:p>
        </p:txBody>
      </p: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6799133A-4789-4E69-9E43-F0E856CD7576}"/>
              </a:ext>
            </a:extLst>
          </p:cNvPr>
          <p:cNvCxnSpPr>
            <a:cxnSpLocks/>
          </p:cNvCxnSpPr>
          <p:nvPr/>
        </p:nvCxnSpPr>
        <p:spPr>
          <a:xfrm flipH="1" flipV="1">
            <a:off x="13306421" y="7392294"/>
            <a:ext cx="4743450" cy="5879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E2CBB8FA-C873-41CE-9B17-D19274B90E43}"/>
              </a:ext>
            </a:extLst>
          </p:cNvPr>
          <p:cNvCxnSpPr>
            <a:cxnSpLocks/>
          </p:cNvCxnSpPr>
          <p:nvPr/>
        </p:nvCxnSpPr>
        <p:spPr>
          <a:xfrm flipH="1" flipV="1">
            <a:off x="13306421" y="8166778"/>
            <a:ext cx="4743450" cy="5879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cto 22">
            <a:extLst>
              <a:ext uri="{FF2B5EF4-FFF2-40B4-BE49-F238E27FC236}">
                <a16:creationId xmlns:a16="http://schemas.microsoft.com/office/drawing/2014/main" id="{E9DA68CB-DA29-44D0-A225-2C80E898428A}"/>
              </a:ext>
            </a:extLst>
          </p:cNvPr>
          <p:cNvCxnSpPr>
            <a:cxnSpLocks/>
          </p:cNvCxnSpPr>
          <p:nvPr/>
        </p:nvCxnSpPr>
        <p:spPr>
          <a:xfrm flipH="1" flipV="1">
            <a:off x="13306419" y="8473171"/>
            <a:ext cx="4743450" cy="5879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Globo: línea doblada 23">
            <a:extLst>
              <a:ext uri="{FF2B5EF4-FFF2-40B4-BE49-F238E27FC236}">
                <a16:creationId xmlns:a16="http://schemas.microsoft.com/office/drawing/2014/main" id="{192B215F-6D68-479D-A084-346979AE63D2}"/>
              </a:ext>
            </a:extLst>
          </p:cNvPr>
          <p:cNvSpPr/>
          <p:nvPr/>
        </p:nvSpPr>
        <p:spPr>
          <a:xfrm>
            <a:off x="11455121" y="7828295"/>
            <a:ext cx="1609639" cy="616035"/>
          </a:xfrm>
          <a:prstGeom prst="borderCallout2">
            <a:avLst>
              <a:gd name="adj1" fmla="val 90095"/>
              <a:gd name="adj2" fmla="val 99781"/>
              <a:gd name="adj3" fmla="val 89786"/>
              <a:gd name="adj4" fmla="val 133111"/>
              <a:gd name="adj5" fmla="val 75007"/>
              <a:gd name="adj6" fmla="val 151675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Puntero con Solución de Cinemática del robot</a:t>
            </a:r>
          </a:p>
        </p:txBody>
      </p:sp>
      <p:sp>
        <p:nvSpPr>
          <p:cNvPr id="25" name="Globo: línea doblada 24">
            <a:extLst>
              <a:ext uri="{FF2B5EF4-FFF2-40B4-BE49-F238E27FC236}">
                <a16:creationId xmlns:a16="http://schemas.microsoft.com/office/drawing/2014/main" id="{8502DC01-4BDE-41CE-A7D6-611EDB1A12EF}"/>
              </a:ext>
            </a:extLst>
          </p:cNvPr>
          <p:cNvSpPr/>
          <p:nvPr/>
        </p:nvSpPr>
        <p:spPr>
          <a:xfrm>
            <a:off x="18221961" y="8553221"/>
            <a:ext cx="1401329" cy="467471"/>
          </a:xfrm>
          <a:prstGeom prst="borderCallout2">
            <a:avLst>
              <a:gd name="adj1" fmla="val 99891"/>
              <a:gd name="adj2" fmla="val -266"/>
              <a:gd name="adj3" fmla="val 100929"/>
              <a:gd name="adj4" fmla="val -139861"/>
              <a:gd name="adj5" fmla="val 54773"/>
              <a:gd name="adj6" fmla="val -162139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Datos de la Cinemática Directa</a:t>
            </a:r>
          </a:p>
        </p:txBody>
      </p:sp>
    </p:spTree>
    <p:extLst>
      <p:ext uri="{BB962C8B-B14F-4D97-AF65-F5344CB8AC3E}">
        <p14:creationId xmlns:p14="http://schemas.microsoft.com/office/powerpoint/2010/main" val="13334323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8C106956-CCC0-433B-ABDB-9AB0B466FFA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0" t="28397" r="84711" b="28318"/>
          <a:stretch/>
        </p:blipFill>
        <p:spPr>
          <a:xfrm>
            <a:off x="10616931" y="10480913"/>
            <a:ext cx="1739976" cy="307974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F1708B79-6822-4AB9-96AE-6A148F5821E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65" t="28793" r="72967" b="28814"/>
          <a:stretch/>
        </p:blipFill>
        <p:spPr>
          <a:xfrm>
            <a:off x="17751479" y="10469805"/>
            <a:ext cx="1567543" cy="3016364"/>
          </a:xfrm>
          <a:prstGeom prst="rect">
            <a:avLst/>
          </a:prstGeom>
        </p:spPr>
      </p:pic>
      <p:sp>
        <p:nvSpPr>
          <p:cNvPr id="5" name="Globo: línea doblada 4">
            <a:extLst>
              <a:ext uri="{FF2B5EF4-FFF2-40B4-BE49-F238E27FC236}">
                <a16:creationId xmlns:a16="http://schemas.microsoft.com/office/drawing/2014/main" id="{C27D21A6-9714-4439-965F-ABECFB913353}"/>
              </a:ext>
            </a:extLst>
          </p:cNvPr>
          <p:cNvSpPr/>
          <p:nvPr/>
        </p:nvSpPr>
        <p:spPr>
          <a:xfrm>
            <a:off x="9060288" y="10915756"/>
            <a:ext cx="1554349" cy="616035"/>
          </a:xfrm>
          <a:prstGeom prst="borderCallout2">
            <a:avLst>
              <a:gd name="adj1" fmla="val 96619"/>
              <a:gd name="adj2" fmla="val 99781"/>
              <a:gd name="adj3" fmla="val 96310"/>
              <a:gd name="adj4" fmla="val 109389"/>
              <a:gd name="adj5" fmla="val 139838"/>
              <a:gd name="adj6" fmla="val 149605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400" b="1" dirty="0">
                <a:solidFill>
                  <a:prstClr val="black"/>
                </a:solidFill>
              </a:rPr>
              <a:t>Movimiento en Grados de Cada Joint</a:t>
            </a: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7D64E231-ABEA-4CDA-9390-D686ADFA5CE8}"/>
              </a:ext>
            </a:extLst>
          </p:cNvPr>
          <p:cNvSpPr/>
          <p:nvPr/>
        </p:nvSpPr>
        <p:spPr>
          <a:xfrm>
            <a:off x="11372819" y="10737669"/>
            <a:ext cx="814632" cy="272397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71C9A056-D6A3-4100-ADF6-0BBA9139B2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131" t="46078" r="13799" b="11540"/>
          <a:stretch/>
        </p:blipFill>
        <p:spPr>
          <a:xfrm>
            <a:off x="12296358" y="10473582"/>
            <a:ext cx="5540927" cy="3015520"/>
          </a:xfrm>
          <a:prstGeom prst="rect">
            <a:avLst/>
          </a:prstGeom>
        </p:spPr>
      </p:pic>
      <p:sp>
        <p:nvSpPr>
          <p:cNvPr id="27" name="Rectángulo 26">
            <a:extLst>
              <a:ext uri="{FF2B5EF4-FFF2-40B4-BE49-F238E27FC236}">
                <a16:creationId xmlns:a16="http://schemas.microsoft.com/office/drawing/2014/main" id="{7432DF39-B6CF-460F-A507-1F86ABCE7C57}"/>
              </a:ext>
            </a:extLst>
          </p:cNvPr>
          <p:cNvSpPr/>
          <p:nvPr/>
        </p:nvSpPr>
        <p:spPr>
          <a:xfrm>
            <a:off x="18021466" y="10773394"/>
            <a:ext cx="1297556" cy="272397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5" name="Globo: línea doblada 24">
            <a:extLst>
              <a:ext uri="{FF2B5EF4-FFF2-40B4-BE49-F238E27FC236}">
                <a16:creationId xmlns:a16="http://schemas.microsoft.com/office/drawing/2014/main" id="{C56D2A7D-3FA3-4DF1-8F32-80EAE01A036E}"/>
              </a:ext>
            </a:extLst>
          </p:cNvPr>
          <p:cNvSpPr/>
          <p:nvPr/>
        </p:nvSpPr>
        <p:spPr>
          <a:xfrm>
            <a:off x="15877274" y="9506089"/>
            <a:ext cx="1401329" cy="616035"/>
          </a:xfrm>
          <a:prstGeom prst="borderCallout2">
            <a:avLst>
              <a:gd name="adj1" fmla="val 69798"/>
              <a:gd name="adj2" fmla="val -1700"/>
              <a:gd name="adj3" fmla="val 68687"/>
              <a:gd name="adj4" fmla="val -31965"/>
              <a:gd name="adj5" fmla="val 271706"/>
              <a:gd name="adj6" fmla="val -70518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400" b="1" dirty="0">
                <a:solidFill>
                  <a:prstClr val="black"/>
                </a:solidFill>
              </a:rPr>
              <a:t>Robot en el LVR</a:t>
            </a: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E0F65A08-6CE0-429E-A203-BF395410A2C9}"/>
              </a:ext>
            </a:extLst>
          </p:cNvPr>
          <p:cNvSpPr txBox="1"/>
          <p:nvPr/>
        </p:nvSpPr>
        <p:spPr>
          <a:xfrm>
            <a:off x="13112795" y="11735269"/>
            <a:ext cx="6675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Tool</a:t>
            </a:r>
            <a:endParaRPr lang="es-ES" sz="2000" b="1" dirty="0">
              <a:solidFill>
                <a:srgbClr val="FF0000"/>
              </a:solidFill>
            </a:endParaRPr>
          </a:p>
        </p:txBody>
      </p:sp>
      <p:sp>
        <p:nvSpPr>
          <p:cNvPr id="30" name="Globo: línea doblada 29">
            <a:extLst>
              <a:ext uri="{FF2B5EF4-FFF2-40B4-BE49-F238E27FC236}">
                <a16:creationId xmlns:a16="http://schemas.microsoft.com/office/drawing/2014/main" id="{7B937AC2-B79F-41D2-BD26-CFB0707DCC88}"/>
              </a:ext>
            </a:extLst>
          </p:cNvPr>
          <p:cNvSpPr/>
          <p:nvPr/>
        </p:nvSpPr>
        <p:spPr>
          <a:xfrm>
            <a:off x="15176609" y="13560653"/>
            <a:ext cx="1401329" cy="616035"/>
          </a:xfrm>
          <a:prstGeom prst="borderCallout2">
            <a:avLst>
              <a:gd name="adj1" fmla="val 69798"/>
              <a:gd name="adj2" fmla="val -1700"/>
              <a:gd name="adj3" fmla="val 68687"/>
              <a:gd name="adj4" fmla="val -31965"/>
              <a:gd name="adj5" fmla="val -228979"/>
              <a:gd name="adj6" fmla="val -103631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400" b="1" dirty="0">
                <a:solidFill>
                  <a:prstClr val="black"/>
                </a:solidFill>
              </a:rPr>
              <a:t>Herramienta</a:t>
            </a:r>
          </a:p>
        </p:txBody>
      </p:sp>
      <p:sp>
        <p:nvSpPr>
          <p:cNvPr id="31" name="Globo: línea doblada 30">
            <a:extLst>
              <a:ext uri="{FF2B5EF4-FFF2-40B4-BE49-F238E27FC236}">
                <a16:creationId xmlns:a16="http://schemas.microsoft.com/office/drawing/2014/main" id="{76D7EC92-247A-4DF5-8EDB-5771F8FC92A2}"/>
              </a:ext>
            </a:extLst>
          </p:cNvPr>
          <p:cNvSpPr/>
          <p:nvPr/>
        </p:nvSpPr>
        <p:spPr>
          <a:xfrm>
            <a:off x="19851048" y="10398459"/>
            <a:ext cx="1401329" cy="616035"/>
          </a:xfrm>
          <a:prstGeom prst="borderCallout2">
            <a:avLst>
              <a:gd name="adj1" fmla="val 69798"/>
              <a:gd name="adj2" fmla="val -1700"/>
              <a:gd name="adj3" fmla="val 68687"/>
              <a:gd name="adj4" fmla="val -19304"/>
              <a:gd name="adj5" fmla="val 147642"/>
              <a:gd name="adj6" fmla="val -38379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400" b="1" dirty="0">
                <a:solidFill>
                  <a:prstClr val="black"/>
                </a:solidFill>
              </a:rPr>
              <a:t>Posición de la Herramienta</a:t>
            </a:r>
          </a:p>
        </p:txBody>
      </p:sp>
    </p:spTree>
    <p:extLst>
      <p:ext uri="{BB962C8B-B14F-4D97-AF65-F5344CB8AC3E}">
        <p14:creationId xmlns:p14="http://schemas.microsoft.com/office/powerpoint/2010/main" val="19618426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>
            <a:extLst>
              <a:ext uri="{FF2B5EF4-FFF2-40B4-BE49-F238E27FC236}">
                <a16:creationId xmlns:a16="http://schemas.microsoft.com/office/drawing/2014/main" id="{ED08C7F8-E146-4120-8AE8-C77B136CF1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616" b="-5787"/>
          <a:stretch/>
        </p:blipFill>
        <p:spPr>
          <a:xfrm>
            <a:off x="13644560" y="11078400"/>
            <a:ext cx="4743449" cy="322439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CE8608F3-48ED-490D-8139-F8DD5A8A76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3241" b="-1379"/>
          <a:stretch/>
        </p:blipFill>
        <p:spPr>
          <a:xfrm>
            <a:off x="13304591" y="8389916"/>
            <a:ext cx="4743449" cy="328319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0DDCA55D-9E22-40A2-8556-AD2258F2D50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117" t="6401" r="6471"/>
          <a:stretch/>
        </p:blipFill>
        <p:spPr>
          <a:xfrm>
            <a:off x="13844584" y="6958127"/>
            <a:ext cx="4343400" cy="356612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D24D39F9-904F-4D76-A8BC-A6210CE758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44584" y="5834177"/>
            <a:ext cx="4343400" cy="1123950"/>
          </a:xfrm>
          <a:prstGeom prst="rect">
            <a:avLst/>
          </a:prstGeom>
        </p:spPr>
      </p:pic>
      <p:cxnSp>
        <p:nvCxnSpPr>
          <p:cNvPr id="23" name="Conector recto 22">
            <a:extLst>
              <a:ext uri="{FF2B5EF4-FFF2-40B4-BE49-F238E27FC236}">
                <a16:creationId xmlns:a16="http://schemas.microsoft.com/office/drawing/2014/main" id="{E9DA68CB-DA29-44D0-A225-2C80E898428A}"/>
              </a:ext>
            </a:extLst>
          </p:cNvPr>
          <p:cNvCxnSpPr>
            <a:cxnSpLocks/>
          </p:cNvCxnSpPr>
          <p:nvPr/>
        </p:nvCxnSpPr>
        <p:spPr>
          <a:xfrm flipH="1">
            <a:off x="13844585" y="6955514"/>
            <a:ext cx="4343399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Globo: línea doblada 9">
            <a:extLst>
              <a:ext uri="{FF2B5EF4-FFF2-40B4-BE49-F238E27FC236}">
                <a16:creationId xmlns:a16="http://schemas.microsoft.com/office/drawing/2014/main" id="{909C2196-E3FE-44A3-BD83-34E5C0E173B2}"/>
              </a:ext>
            </a:extLst>
          </p:cNvPr>
          <p:cNvSpPr/>
          <p:nvPr/>
        </p:nvSpPr>
        <p:spPr>
          <a:xfrm>
            <a:off x="18388009" y="5826511"/>
            <a:ext cx="1556698" cy="603459"/>
          </a:xfrm>
          <a:prstGeom prst="borderCallout2">
            <a:avLst>
              <a:gd name="adj1" fmla="val 52314"/>
              <a:gd name="adj2" fmla="val -1700"/>
              <a:gd name="adj3" fmla="val 53146"/>
              <a:gd name="adj4" fmla="val -55929"/>
              <a:gd name="adj5" fmla="val 39806"/>
              <a:gd name="adj6" fmla="val -87898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Objeto con solución Cinemática inversa por velocidad</a:t>
            </a:r>
          </a:p>
        </p:txBody>
      </p:sp>
      <p:sp>
        <p:nvSpPr>
          <p:cNvPr id="24" name="Globo: línea doblada 23">
            <a:extLst>
              <a:ext uri="{FF2B5EF4-FFF2-40B4-BE49-F238E27FC236}">
                <a16:creationId xmlns:a16="http://schemas.microsoft.com/office/drawing/2014/main" id="{192B215F-6D68-479D-A084-346979AE63D2}"/>
              </a:ext>
            </a:extLst>
          </p:cNvPr>
          <p:cNvSpPr/>
          <p:nvPr/>
        </p:nvSpPr>
        <p:spPr>
          <a:xfrm>
            <a:off x="11881653" y="5820224"/>
            <a:ext cx="1609639" cy="616035"/>
          </a:xfrm>
          <a:prstGeom prst="borderCallout2">
            <a:avLst>
              <a:gd name="adj1" fmla="val 6364"/>
              <a:gd name="adj2" fmla="val 101238"/>
              <a:gd name="adj3" fmla="val 6055"/>
              <a:gd name="adj4" fmla="val 114175"/>
              <a:gd name="adj5" fmla="val 23626"/>
              <a:gd name="adj6" fmla="val 125456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Objeto con Solución de Cinemática directa del robot</a:t>
            </a:r>
          </a:p>
        </p:txBody>
      </p:sp>
      <p:sp>
        <p:nvSpPr>
          <p:cNvPr id="25" name="Globo: línea doblada 24">
            <a:extLst>
              <a:ext uri="{FF2B5EF4-FFF2-40B4-BE49-F238E27FC236}">
                <a16:creationId xmlns:a16="http://schemas.microsoft.com/office/drawing/2014/main" id="{8502DC01-4BDE-41CE-A7D6-611EDB1A12EF}"/>
              </a:ext>
            </a:extLst>
          </p:cNvPr>
          <p:cNvSpPr/>
          <p:nvPr/>
        </p:nvSpPr>
        <p:spPr>
          <a:xfrm>
            <a:off x="18388009" y="6741774"/>
            <a:ext cx="1708370" cy="789318"/>
          </a:xfrm>
          <a:prstGeom prst="borderCallout2">
            <a:avLst>
              <a:gd name="adj1" fmla="val 99891"/>
              <a:gd name="adj2" fmla="val -266"/>
              <a:gd name="adj3" fmla="val 103437"/>
              <a:gd name="adj4" fmla="val -124052"/>
              <a:gd name="adj5" fmla="val 66363"/>
              <a:gd name="adj6" fmla="val -138422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Función del objeto </a:t>
            </a:r>
            <a:r>
              <a:rPr lang="es-NI" sz="1200" b="1" dirty="0" err="1">
                <a:solidFill>
                  <a:prstClr val="black"/>
                </a:solidFill>
              </a:rPr>
              <a:t>Solver</a:t>
            </a:r>
            <a:r>
              <a:rPr lang="es-NI" sz="1200" b="1" dirty="0">
                <a:solidFill>
                  <a:prstClr val="black"/>
                </a:solidFill>
              </a:rPr>
              <a:t> para encontrar la Cinemática inversa.</a:t>
            </a:r>
          </a:p>
        </p:txBody>
      </p:sp>
      <p:sp>
        <p:nvSpPr>
          <p:cNvPr id="27" name="Globo: línea doblada 26">
            <a:extLst>
              <a:ext uri="{FF2B5EF4-FFF2-40B4-BE49-F238E27FC236}">
                <a16:creationId xmlns:a16="http://schemas.microsoft.com/office/drawing/2014/main" id="{439B20A5-6142-4822-AEE1-FFE6FE270236}"/>
              </a:ext>
            </a:extLst>
          </p:cNvPr>
          <p:cNvSpPr/>
          <p:nvPr/>
        </p:nvSpPr>
        <p:spPr>
          <a:xfrm>
            <a:off x="11881652" y="6647496"/>
            <a:ext cx="1609639" cy="616035"/>
          </a:xfrm>
          <a:prstGeom prst="borderCallout2">
            <a:avLst>
              <a:gd name="adj1" fmla="val 6364"/>
              <a:gd name="adj2" fmla="val 101238"/>
              <a:gd name="adj3" fmla="val 6055"/>
              <a:gd name="adj4" fmla="val 114175"/>
              <a:gd name="adj5" fmla="val -63911"/>
              <a:gd name="adj6" fmla="val 139294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Objeto con Solución de Cinemática Inversa</a:t>
            </a:r>
          </a:p>
        </p:txBody>
      </p:sp>
    </p:spTree>
    <p:extLst>
      <p:ext uri="{BB962C8B-B14F-4D97-AF65-F5344CB8AC3E}">
        <p14:creationId xmlns:p14="http://schemas.microsoft.com/office/powerpoint/2010/main" val="40058210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711489A7-0C4E-47CE-9777-189110F39CE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2" t="22060" r="67548" b="50000"/>
          <a:stretch/>
        </p:blipFill>
        <p:spPr>
          <a:xfrm>
            <a:off x="11385616" y="10389168"/>
            <a:ext cx="9776214" cy="3849233"/>
          </a:xfrm>
          <a:prstGeom prst="rect">
            <a:avLst/>
          </a:prstGeom>
        </p:spPr>
      </p:pic>
      <p:sp>
        <p:nvSpPr>
          <p:cNvPr id="5" name="Globo: línea doblada 4">
            <a:extLst>
              <a:ext uri="{FF2B5EF4-FFF2-40B4-BE49-F238E27FC236}">
                <a16:creationId xmlns:a16="http://schemas.microsoft.com/office/drawing/2014/main" id="{C27D21A6-9714-4439-965F-ABECFB913353}"/>
              </a:ext>
            </a:extLst>
          </p:cNvPr>
          <p:cNvSpPr/>
          <p:nvPr/>
        </p:nvSpPr>
        <p:spPr>
          <a:xfrm>
            <a:off x="9558285" y="10992618"/>
            <a:ext cx="1554349" cy="616035"/>
          </a:xfrm>
          <a:prstGeom prst="borderCallout2">
            <a:avLst>
              <a:gd name="adj1" fmla="val 96619"/>
              <a:gd name="adj2" fmla="val 99781"/>
              <a:gd name="adj3" fmla="val 96310"/>
              <a:gd name="adj4" fmla="val 109389"/>
              <a:gd name="adj5" fmla="val 139838"/>
              <a:gd name="adj6" fmla="val 133766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400" b="1" dirty="0">
                <a:solidFill>
                  <a:prstClr val="black"/>
                </a:solidFill>
              </a:rPr>
              <a:t>Posición deseada de la herramienta del robot</a:t>
            </a: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7D64E231-ABEA-4CDA-9390-D686ADFA5CE8}"/>
              </a:ext>
            </a:extLst>
          </p:cNvPr>
          <p:cNvSpPr/>
          <p:nvPr/>
        </p:nvSpPr>
        <p:spPr>
          <a:xfrm>
            <a:off x="11462671" y="10885715"/>
            <a:ext cx="3589760" cy="26116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5" name="Globo: línea doblada 24">
            <a:extLst>
              <a:ext uri="{FF2B5EF4-FFF2-40B4-BE49-F238E27FC236}">
                <a16:creationId xmlns:a16="http://schemas.microsoft.com/office/drawing/2014/main" id="{C56D2A7D-3FA3-4DF1-8F32-80EAE01A036E}"/>
              </a:ext>
            </a:extLst>
          </p:cNvPr>
          <p:cNvSpPr/>
          <p:nvPr/>
        </p:nvSpPr>
        <p:spPr>
          <a:xfrm>
            <a:off x="17894200" y="9204297"/>
            <a:ext cx="1401329" cy="616035"/>
          </a:xfrm>
          <a:prstGeom prst="borderCallout2">
            <a:avLst>
              <a:gd name="adj1" fmla="val 81216"/>
              <a:gd name="adj2" fmla="val 100361"/>
              <a:gd name="adj3" fmla="val 116262"/>
              <a:gd name="adj4" fmla="val 126146"/>
              <a:gd name="adj5" fmla="val 305960"/>
              <a:gd name="adj6" fmla="val 126913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400" b="1" dirty="0">
                <a:solidFill>
                  <a:prstClr val="black"/>
                </a:solidFill>
              </a:rPr>
              <a:t>Robot en el LVR</a:t>
            </a: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E0F65A08-6CE0-429E-A203-BF395410A2C9}"/>
              </a:ext>
            </a:extLst>
          </p:cNvPr>
          <p:cNvSpPr txBox="1"/>
          <p:nvPr/>
        </p:nvSpPr>
        <p:spPr>
          <a:xfrm>
            <a:off x="18644808" y="11744813"/>
            <a:ext cx="6675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Tool</a:t>
            </a:r>
            <a:endParaRPr lang="es-ES" sz="2000" b="1" dirty="0">
              <a:solidFill>
                <a:srgbClr val="FF0000"/>
              </a:solidFill>
            </a:endParaRPr>
          </a:p>
        </p:txBody>
      </p:sp>
      <p:sp>
        <p:nvSpPr>
          <p:cNvPr id="31" name="Globo: línea doblada 30">
            <a:extLst>
              <a:ext uri="{FF2B5EF4-FFF2-40B4-BE49-F238E27FC236}">
                <a16:creationId xmlns:a16="http://schemas.microsoft.com/office/drawing/2014/main" id="{76D7EC92-247A-4DF5-8EDB-5771F8FC92A2}"/>
              </a:ext>
            </a:extLst>
          </p:cNvPr>
          <p:cNvSpPr/>
          <p:nvPr/>
        </p:nvSpPr>
        <p:spPr>
          <a:xfrm>
            <a:off x="16492871" y="14152953"/>
            <a:ext cx="1401329" cy="616035"/>
          </a:xfrm>
          <a:prstGeom prst="borderCallout2">
            <a:avLst>
              <a:gd name="adj1" fmla="val 32101"/>
              <a:gd name="adj2" fmla="val 100839"/>
              <a:gd name="adj3" fmla="val -270588"/>
              <a:gd name="adj4" fmla="val 100843"/>
              <a:gd name="adj5" fmla="val -350307"/>
              <a:gd name="adj6" fmla="val 159131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400" b="1" dirty="0">
                <a:solidFill>
                  <a:prstClr val="black"/>
                </a:solidFill>
              </a:rPr>
              <a:t>Posición de la Herramienta</a:t>
            </a:r>
          </a:p>
        </p:txBody>
      </p:sp>
      <p:sp>
        <p:nvSpPr>
          <p:cNvPr id="15" name="Globo: línea doblada 14">
            <a:extLst>
              <a:ext uri="{FF2B5EF4-FFF2-40B4-BE49-F238E27FC236}">
                <a16:creationId xmlns:a16="http://schemas.microsoft.com/office/drawing/2014/main" id="{E46FA3C4-DC20-456D-874D-2D12EA903F9F}"/>
              </a:ext>
            </a:extLst>
          </p:cNvPr>
          <p:cNvSpPr/>
          <p:nvPr/>
        </p:nvSpPr>
        <p:spPr>
          <a:xfrm>
            <a:off x="9635341" y="13079326"/>
            <a:ext cx="1554349" cy="616035"/>
          </a:xfrm>
          <a:prstGeom prst="borderCallout2">
            <a:avLst>
              <a:gd name="adj1" fmla="val 96619"/>
              <a:gd name="adj2" fmla="val 99781"/>
              <a:gd name="adj3" fmla="val 115340"/>
              <a:gd name="adj4" fmla="val 100338"/>
              <a:gd name="adj5" fmla="val 134129"/>
              <a:gd name="adj6" fmla="val 112648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400" b="1" dirty="0">
                <a:solidFill>
                  <a:prstClr val="black"/>
                </a:solidFill>
              </a:rPr>
              <a:t>Posición de los Joints del Robot calculada en KDL</a:t>
            </a: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288A64EF-6F47-4C9D-B459-A863D8BE3365}"/>
              </a:ext>
            </a:extLst>
          </p:cNvPr>
          <p:cNvSpPr/>
          <p:nvPr/>
        </p:nvSpPr>
        <p:spPr>
          <a:xfrm>
            <a:off x="11385615" y="13560653"/>
            <a:ext cx="3790994" cy="61603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CD5F0D23-2B0A-4F0F-9ED8-6968158D5626}"/>
              </a:ext>
            </a:extLst>
          </p:cNvPr>
          <p:cNvSpPr/>
          <p:nvPr/>
        </p:nvSpPr>
        <p:spPr>
          <a:xfrm>
            <a:off x="19970815" y="13887660"/>
            <a:ext cx="1191014" cy="35074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7" name="Globo: línea doblada 16">
            <a:extLst>
              <a:ext uri="{FF2B5EF4-FFF2-40B4-BE49-F238E27FC236}">
                <a16:creationId xmlns:a16="http://schemas.microsoft.com/office/drawing/2014/main" id="{90071C4E-E587-4CF3-A8B4-B6475420C3D3}"/>
              </a:ext>
            </a:extLst>
          </p:cNvPr>
          <p:cNvSpPr/>
          <p:nvPr/>
        </p:nvSpPr>
        <p:spPr>
          <a:xfrm>
            <a:off x="21357756" y="13709875"/>
            <a:ext cx="1554349" cy="675687"/>
          </a:xfrm>
          <a:prstGeom prst="borderCallout2">
            <a:avLst>
              <a:gd name="adj1" fmla="val 87195"/>
              <a:gd name="adj2" fmla="val 800"/>
              <a:gd name="adj3" fmla="val 77462"/>
              <a:gd name="adj4" fmla="val -12003"/>
              <a:gd name="adj5" fmla="val 78580"/>
              <a:gd name="adj6" fmla="val -28713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400" b="1" dirty="0">
                <a:solidFill>
                  <a:prstClr val="black"/>
                </a:solidFill>
              </a:rPr>
              <a:t>Herramienta de medición dentro del Panel</a:t>
            </a:r>
          </a:p>
        </p:txBody>
      </p:sp>
    </p:spTree>
    <p:extLst>
      <p:ext uri="{BB962C8B-B14F-4D97-AF65-F5344CB8AC3E}">
        <p14:creationId xmlns:p14="http://schemas.microsoft.com/office/powerpoint/2010/main" val="412588733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>
            <a:extLst>
              <a:ext uri="{FF2B5EF4-FFF2-40B4-BE49-F238E27FC236}">
                <a16:creationId xmlns:a16="http://schemas.microsoft.com/office/drawing/2014/main" id="{6225DC02-3E6C-4826-A470-5E5658D4CA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28513" y="7198548"/>
            <a:ext cx="4733924" cy="495300"/>
          </a:xfrm>
          <a:prstGeom prst="rect">
            <a:avLst/>
          </a:prstGeom>
        </p:spPr>
      </p:pic>
      <p:pic>
        <p:nvPicPr>
          <p:cNvPr id="30" name="Imagen 29">
            <a:extLst>
              <a:ext uri="{FF2B5EF4-FFF2-40B4-BE49-F238E27FC236}">
                <a16:creationId xmlns:a16="http://schemas.microsoft.com/office/drawing/2014/main" id="{24FEB95D-D640-43FB-A44F-86879EEDEA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379" t="-5313" r="20404" b="7632"/>
          <a:stretch/>
        </p:blipFill>
        <p:spPr>
          <a:xfrm>
            <a:off x="18021256" y="5630895"/>
            <a:ext cx="741181" cy="394605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5CDE6B0D-EB16-4A4F-9BF4-055B221C9F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29538" y="6030368"/>
            <a:ext cx="3257550" cy="581025"/>
          </a:xfrm>
          <a:prstGeom prst="rect">
            <a:avLst/>
          </a:prstGeom>
        </p:spPr>
      </p:pic>
      <p:pic>
        <p:nvPicPr>
          <p:cNvPr id="26" name="Imagen 25">
            <a:extLst>
              <a:ext uri="{FF2B5EF4-FFF2-40B4-BE49-F238E27FC236}">
                <a16:creationId xmlns:a16="http://schemas.microsoft.com/office/drawing/2014/main" id="{22496359-3DAD-4926-9091-68BF15784F8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379" t="-5313" r="20404" b="7632"/>
          <a:stretch/>
        </p:blipFill>
        <p:spPr>
          <a:xfrm>
            <a:off x="17251497" y="5948860"/>
            <a:ext cx="1510940" cy="630196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D28C7E6F-8693-47B1-A1E9-70D85C05F4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28513" y="6575397"/>
            <a:ext cx="4371975" cy="619125"/>
          </a:xfrm>
          <a:prstGeom prst="rect">
            <a:avLst/>
          </a:prstGeom>
        </p:spPr>
      </p:pic>
      <p:sp>
        <p:nvSpPr>
          <p:cNvPr id="5" name="Globo: línea doblada 4">
            <a:extLst>
              <a:ext uri="{FF2B5EF4-FFF2-40B4-BE49-F238E27FC236}">
                <a16:creationId xmlns:a16="http://schemas.microsoft.com/office/drawing/2014/main" id="{C27D21A6-9714-4439-965F-ABECFB913353}"/>
              </a:ext>
            </a:extLst>
          </p:cNvPr>
          <p:cNvSpPr/>
          <p:nvPr/>
        </p:nvSpPr>
        <p:spPr>
          <a:xfrm>
            <a:off x="12174291" y="6603536"/>
            <a:ext cx="1609639" cy="616035"/>
          </a:xfrm>
          <a:prstGeom prst="borderCallout2">
            <a:avLst>
              <a:gd name="adj1" fmla="val 96619"/>
              <a:gd name="adj2" fmla="val 99781"/>
              <a:gd name="adj3" fmla="val 96310"/>
              <a:gd name="adj4" fmla="val 109389"/>
              <a:gd name="adj5" fmla="val 73376"/>
              <a:gd name="adj6" fmla="val 115468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Robot de 3 Joints, 3 Grados de Libertad.</a:t>
            </a:r>
          </a:p>
        </p:txBody>
      </p:sp>
      <p:sp>
        <p:nvSpPr>
          <p:cNvPr id="25" name="Globo: línea doblada 24">
            <a:extLst>
              <a:ext uri="{FF2B5EF4-FFF2-40B4-BE49-F238E27FC236}">
                <a16:creationId xmlns:a16="http://schemas.microsoft.com/office/drawing/2014/main" id="{8502DC01-4BDE-41CE-A7D6-611EDB1A12EF}"/>
              </a:ext>
            </a:extLst>
          </p:cNvPr>
          <p:cNvSpPr/>
          <p:nvPr/>
        </p:nvSpPr>
        <p:spPr>
          <a:xfrm>
            <a:off x="18200463" y="9432758"/>
            <a:ext cx="1401329" cy="467471"/>
          </a:xfrm>
          <a:prstGeom prst="borderCallout2">
            <a:avLst>
              <a:gd name="adj1" fmla="val 99891"/>
              <a:gd name="adj2" fmla="val -266"/>
              <a:gd name="adj3" fmla="val 100929"/>
              <a:gd name="adj4" fmla="val -139861"/>
              <a:gd name="adj5" fmla="val 54773"/>
              <a:gd name="adj6" fmla="val -162139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Datos de la Cinemática Directa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124F6011-CAD0-4292-B3F5-A2F6CF3A28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633"/>
          <a:stretch/>
        </p:blipFill>
        <p:spPr>
          <a:xfrm>
            <a:off x="14028513" y="5644105"/>
            <a:ext cx="4171950" cy="351917"/>
          </a:xfrm>
          <a:prstGeom prst="rect">
            <a:avLst/>
          </a:prstGeom>
        </p:spPr>
      </p:pic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BDA96C56-1E69-46A8-89C3-6B2363577972}"/>
              </a:ext>
            </a:extLst>
          </p:cNvPr>
          <p:cNvCxnSpPr>
            <a:cxnSpLocks/>
          </p:cNvCxnSpPr>
          <p:nvPr/>
        </p:nvCxnSpPr>
        <p:spPr>
          <a:xfrm flipH="1" flipV="1">
            <a:off x="14028513" y="6005585"/>
            <a:ext cx="4743450" cy="5879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Imagen 26">
            <a:extLst>
              <a:ext uri="{FF2B5EF4-FFF2-40B4-BE49-F238E27FC236}">
                <a16:creationId xmlns:a16="http://schemas.microsoft.com/office/drawing/2014/main" id="{33D5E06E-4C26-4E25-86DD-35CFEA6997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379" t="-5313" b="7632"/>
          <a:stretch/>
        </p:blipFill>
        <p:spPr>
          <a:xfrm>
            <a:off x="15892260" y="6549093"/>
            <a:ext cx="2870177" cy="630196"/>
          </a:xfrm>
          <a:prstGeom prst="rect">
            <a:avLst/>
          </a:prstGeom>
        </p:spPr>
      </p:pic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919BE16A-6F53-412A-8319-C7B201D7D687}"/>
              </a:ext>
            </a:extLst>
          </p:cNvPr>
          <p:cNvCxnSpPr>
            <a:cxnSpLocks/>
          </p:cNvCxnSpPr>
          <p:nvPr/>
        </p:nvCxnSpPr>
        <p:spPr>
          <a:xfrm flipH="1" flipV="1">
            <a:off x="14028513" y="6584922"/>
            <a:ext cx="4743450" cy="5879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6799133A-4789-4E69-9E43-F0E856CD7576}"/>
              </a:ext>
            </a:extLst>
          </p:cNvPr>
          <p:cNvCxnSpPr>
            <a:cxnSpLocks/>
          </p:cNvCxnSpPr>
          <p:nvPr/>
        </p:nvCxnSpPr>
        <p:spPr>
          <a:xfrm flipH="1" flipV="1">
            <a:off x="14028513" y="7188237"/>
            <a:ext cx="4743450" cy="5879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Globo: línea doblada 23">
            <a:extLst>
              <a:ext uri="{FF2B5EF4-FFF2-40B4-BE49-F238E27FC236}">
                <a16:creationId xmlns:a16="http://schemas.microsoft.com/office/drawing/2014/main" id="{192B215F-6D68-479D-A084-346979AE63D2}"/>
              </a:ext>
            </a:extLst>
          </p:cNvPr>
          <p:cNvSpPr/>
          <p:nvPr/>
        </p:nvSpPr>
        <p:spPr>
          <a:xfrm>
            <a:off x="12624804" y="5416351"/>
            <a:ext cx="1245512" cy="493607"/>
          </a:xfrm>
          <a:prstGeom prst="borderCallout2">
            <a:avLst>
              <a:gd name="adj1" fmla="val 68869"/>
              <a:gd name="adj2" fmla="val 99781"/>
              <a:gd name="adj3" fmla="val 66630"/>
              <a:gd name="adj4" fmla="val 117816"/>
              <a:gd name="adj5" fmla="val 86585"/>
              <a:gd name="adj6" fmla="val 131792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Objeto con Cadena a definir</a:t>
            </a:r>
          </a:p>
        </p:txBody>
      </p:sp>
      <p:sp>
        <p:nvSpPr>
          <p:cNvPr id="28" name="Globo: línea doblada 27">
            <a:extLst>
              <a:ext uri="{FF2B5EF4-FFF2-40B4-BE49-F238E27FC236}">
                <a16:creationId xmlns:a16="http://schemas.microsoft.com/office/drawing/2014/main" id="{C5E2A9D5-748F-4194-9A8D-40BFAD3291D5}"/>
              </a:ext>
            </a:extLst>
          </p:cNvPr>
          <p:cNvSpPr/>
          <p:nvPr/>
        </p:nvSpPr>
        <p:spPr>
          <a:xfrm>
            <a:off x="12484267" y="5968917"/>
            <a:ext cx="1245512" cy="543886"/>
          </a:xfrm>
          <a:prstGeom prst="borderCallout2">
            <a:avLst>
              <a:gd name="adj1" fmla="val 63615"/>
              <a:gd name="adj2" fmla="val 99781"/>
              <a:gd name="adj3" fmla="val 61555"/>
              <a:gd name="adj4" fmla="val 110933"/>
              <a:gd name="adj5" fmla="val 60283"/>
              <a:gd name="adj6" fmla="val 113439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Cadena Con robot y sus elementos</a:t>
            </a:r>
          </a:p>
        </p:txBody>
      </p:sp>
      <p:sp>
        <p:nvSpPr>
          <p:cNvPr id="29" name="Abrir llave 28">
            <a:extLst>
              <a:ext uri="{FF2B5EF4-FFF2-40B4-BE49-F238E27FC236}">
                <a16:creationId xmlns:a16="http://schemas.microsoft.com/office/drawing/2014/main" id="{4B85E811-1128-4001-AC3A-E89F29C11024}"/>
              </a:ext>
            </a:extLst>
          </p:cNvPr>
          <p:cNvSpPr/>
          <p:nvPr/>
        </p:nvSpPr>
        <p:spPr>
          <a:xfrm rot="10800000">
            <a:off x="16017679" y="6659608"/>
            <a:ext cx="96809" cy="476222"/>
          </a:xfrm>
          <a:prstGeom prst="lef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A7B3EDC2-0337-4902-AB6A-33BC75CCEEE5}"/>
              </a:ext>
            </a:extLst>
          </p:cNvPr>
          <p:cNvSpPr/>
          <p:nvPr/>
        </p:nvSpPr>
        <p:spPr>
          <a:xfrm>
            <a:off x="18861609" y="6524561"/>
            <a:ext cx="1284582" cy="630196"/>
          </a:xfrm>
          <a:prstGeom prst="borderCallout2">
            <a:avLst>
              <a:gd name="adj1" fmla="val 31520"/>
              <a:gd name="adj2" fmla="val -217"/>
              <a:gd name="adj3" fmla="val 33432"/>
              <a:gd name="adj4" fmla="val -181486"/>
              <a:gd name="adj5" fmla="val 61418"/>
              <a:gd name="adj6" fmla="val -202232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Joints de la cadena Cinemática</a:t>
            </a:r>
          </a:p>
        </p:txBody>
      </p:sp>
      <p:sp>
        <p:nvSpPr>
          <p:cNvPr id="10" name="Globo: línea doblada 9">
            <a:extLst>
              <a:ext uri="{FF2B5EF4-FFF2-40B4-BE49-F238E27FC236}">
                <a16:creationId xmlns:a16="http://schemas.microsoft.com/office/drawing/2014/main" id="{909C2196-E3FE-44A3-BD83-34E5C0E173B2}"/>
              </a:ext>
            </a:extLst>
          </p:cNvPr>
          <p:cNvSpPr/>
          <p:nvPr/>
        </p:nvSpPr>
        <p:spPr>
          <a:xfrm>
            <a:off x="19007020" y="7215386"/>
            <a:ext cx="1401329" cy="467471"/>
          </a:xfrm>
          <a:prstGeom prst="borderCallout2">
            <a:avLst>
              <a:gd name="adj1" fmla="val 69798"/>
              <a:gd name="adj2" fmla="val -1700"/>
              <a:gd name="adj3" fmla="val 70725"/>
              <a:gd name="adj4" fmla="val -13860"/>
              <a:gd name="adj5" fmla="val 51727"/>
              <a:gd name="adj6" fmla="val -25032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Valores de Denavit Hartenberg</a:t>
            </a:r>
          </a:p>
        </p:txBody>
      </p:sp>
      <p:sp>
        <p:nvSpPr>
          <p:cNvPr id="31" name="Abrir llave 30">
            <a:extLst>
              <a:ext uri="{FF2B5EF4-FFF2-40B4-BE49-F238E27FC236}">
                <a16:creationId xmlns:a16="http://schemas.microsoft.com/office/drawing/2014/main" id="{DF44DB79-A2C0-4594-9DED-58A8BD4D7B86}"/>
              </a:ext>
            </a:extLst>
          </p:cNvPr>
          <p:cNvSpPr/>
          <p:nvPr/>
        </p:nvSpPr>
        <p:spPr>
          <a:xfrm rot="10800000">
            <a:off x="18513229" y="7240696"/>
            <a:ext cx="96809" cy="476222"/>
          </a:xfrm>
          <a:prstGeom prst="lef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2" name="Abrir llave 21">
            <a:extLst>
              <a:ext uri="{FF2B5EF4-FFF2-40B4-BE49-F238E27FC236}">
                <a16:creationId xmlns:a16="http://schemas.microsoft.com/office/drawing/2014/main" id="{8CAC5FBF-3A42-47E6-8424-F36B9439DD73}"/>
              </a:ext>
            </a:extLst>
          </p:cNvPr>
          <p:cNvSpPr/>
          <p:nvPr/>
        </p:nvSpPr>
        <p:spPr>
          <a:xfrm>
            <a:off x="13977992" y="6087483"/>
            <a:ext cx="119008" cy="419442"/>
          </a:xfrm>
          <a:prstGeom prst="lef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349815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2ED530EA-4F08-4088-8668-C7F158C9CF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6640" y="5822770"/>
            <a:ext cx="3819525" cy="132438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6543C662-19DF-4504-BC93-2FEF5D2063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7892" y="3866872"/>
            <a:ext cx="4170166" cy="2044344"/>
          </a:xfrm>
          <a:prstGeom prst="rect">
            <a:avLst/>
          </a:prstGeom>
        </p:spPr>
      </p:pic>
      <p:sp>
        <p:nvSpPr>
          <p:cNvPr id="5" name="Globo: línea doblada 4">
            <a:extLst>
              <a:ext uri="{FF2B5EF4-FFF2-40B4-BE49-F238E27FC236}">
                <a16:creationId xmlns:a16="http://schemas.microsoft.com/office/drawing/2014/main" id="{C27D21A6-9714-4439-965F-ABECFB913353}"/>
              </a:ext>
            </a:extLst>
          </p:cNvPr>
          <p:cNvSpPr/>
          <p:nvPr/>
        </p:nvSpPr>
        <p:spPr>
          <a:xfrm>
            <a:off x="6799231" y="6780121"/>
            <a:ext cx="1296622" cy="616035"/>
          </a:xfrm>
          <a:prstGeom prst="borderCallout2">
            <a:avLst>
              <a:gd name="adj1" fmla="val 96619"/>
              <a:gd name="adj2" fmla="val 99781"/>
              <a:gd name="adj3" fmla="val 96310"/>
              <a:gd name="adj4" fmla="val 268063"/>
              <a:gd name="adj5" fmla="val 52760"/>
              <a:gd name="adj6" fmla="val 324095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Apertura de los ángulos de los Joints</a:t>
            </a:r>
          </a:p>
        </p:txBody>
      </p:sp>
      <p:sp>
        <p:nvSpPr>
          <p:cNvPr id="25" name="Globo: línea doblada 24">
            <a:extLst>
              <a:ext uri="{FF2B5EF4-FFF2-40B4-BE49-F238E27FC236}">
                <a16:creationId xmlns:a16="http://schemas.microsoft.com/office/drawing/2014/main" id="{8502DC01-4BDE-41CE-A7D6-611EDB1A12EF}"/>
              </a:ext>
            </a:extLst>
          </p:cNvPr>
          <p:cNvSpPr/>
          <p:nvPr/>
        </p:nvSpPr>
        <p:spPr>
          <a:xfrm>
            <a:off x="14159405" y="14447209"/>
            <a:ext cx="1401329" cy="467471"/>
          </a:xfrm>
          <a:prstGeom prst="borderCallout2">
            <a:avLst>
              <a:gd name="adj1" fmla="val 99891"/>
              <a:gd name="adj2" fmla="val -266"/>
              <a:gd name="adj3" fmla="val 100929"/>
              <a:gd name="adj4" fmla="val -139861"/>
              <a:gd name="adj5" fmla="val 54773"/>
              <a:gd name="adj6" fmla="val -162139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Datos de la Cinemática Directa</a:t>
            </a:r>
          </a:p>
        </p:txBody>
      </p:sp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919BE16A-6F53-412A-8319-C7B201D7D687}"/>
              </a:ext>
            </a:extLst>
          </p:cNvPr>
          <p:cNvCxnSpPr>
            <a:cxnSpLocks/>
          </p:cNvCxnSpPr>
          <p:nvPr/>
        </p:nvCxnSpPr>
        <p:spPr>
          <a:xfrm flipV="1">
            <a:off x="11886625" y="3956050"/>
            <a:ext cx="0" cy="3300654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6799133A-4789-4E69-9E43-F0E856CD7576}"/>
              </a:ext>
            </a:extLst>
          </p:cNvPr>
          <p:cNvCxnSpPr>
            <a:cxnSpLocks/>
          </p:cNvCxnSpPr>
          <p:nvPr/>
        </p:nvCxnSpPr>
        <p:spPr>
          <a:xfrm flipH="1" flipV="1">
            <a:off x="9987455" y="12202688"/>
            <a:ext cx="4743450" cy="5879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Globo: línea doblada 23">
            <a:extLst>
              <a:ext uri="{FF2B5EF4-FFF2-40B4-BE49-F238E27FC236}">
                <a16:creationId xmlns:a16="http://schemas.microsoft.com/office/drawing/2014/main" id="{192B215F-6D68-479D-A084-346979AE63D2}"/>
              </a:ext>
            </a:extLst>
          </p:cNvPr>
          <p:cNvSpPr/>
          <p:nvPr/>
        </p:nvSpPr>
        <p:spPr>
          <a:xfrm>
            <a:off x="6799231" y="4029812"/>
            <a:ext cx="1245512" cy="616035"/>
          </a:xfrm>
          <a:prstGeom prst="borderCallout2">
            <a:avLst>
              <a:gd name="adj1" fmla="val 68869"/>
              <a:gd name="adj2" fmla="val 99781"/>
              <a:gd name="adj3" fmla="val 66630"/>
              <a:gd name="adj4" fmla="val 117816"/>
              <a:gd name="adj5" fmla="val 86585"/>
              <a:gd name="adj6" fmla="val 131792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Parámetros de Denavit – Hartenberg (DH)</a:t>
            </a:r>
          </a:p>
        </p:txBody>
      </p:sp>
      <p:sp>
        <p:nvSpPr>
          <p:cNvPr id="28" name="Globo: línea doblada 27">
            <a:extLst>
              <a:ext uri="{FF2B5EF4-FFF2-40B4-BE49-F238E27FC236}">
                <a16:creationId xmlns:a16="http://schemas.microsoft.com/office/drawing/2014/main" id="{C5E2A9D5-748F-4194-9A8D-40BFAD3291D5}"/>
              </a:ext>
            </a:extLst>
          </p:cNvPr>
          <p:cNvSpPr/>
          <p:nvPr/>
        </p:nvSpPr>
        <p:spPr>
          <a:xfrm>
            <a:off x="6799231" y="5822770"/>
            <a:ext cx="1245512" cy="543886"/>
          </a:xfrm>
          <a:prstGeom prst="borderCallout2">
            <a:avLst>
              <a:gd name="adj1" fmla="val 63615"/>
              <a:gd name="adj2" fmla="val 99781"/>
              <a:gd name="adj3" fmla="val 61555"/>
              <a:gd name="adj4" fmla="val 110933"/>
              <a:gd name="adj5" fmla="val 60283"/>
              <a:gd name="adj6" fmla="val 113439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Ingreso de Parámetros en Widgets</a:t>
            </a:r>
          </a:p>
        </p:txBody>
      </p:sp>
      <p:sp>
        <p:nvSpPr>
          <p:cNvPr id="29" name="Abrir llave 28">
            <a:extLst>
              <a:ext uri="{FF2B5EF4-FFF2-40B4-BE49-F238E27FC236}">
                <a16:creationId xmlns:a16="http://schemas.microsoft.com/office/drawing/2014/main" id="{4B85E811-1128-4001-AC3A-E89F29C11024}"/>
              </a:ext>
            </a:extLst>
          </p:cNvPr>
          <p:cNvSpPr/>
          <p:nvPr/>
        </p:nvSpPr>
        <p:spPr>
          <a:xfrm rot="10800000">
            <a:off x="11976621" y="11674059"/>
            <a:ext cx="96809" cy="476222"/>
          </a:xfrm>
          <a:prstGeom prst="lef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1" name="Abrir llave 30">
            <a:extLst>
              <a:ext uri="{FF2B5EF4-FFF2-40B4-BE49-F238E27FC236}">
                <a16:creationId xmlns:a16="http://schemas.microsoft.com/office/drawing/2014/main" id="{DF44DB79-A2C0-4594-9DED-58A8BD4D7B86}"/>
              </a:ext>
            </a:extLst>
          </p:cNvPr>
          <p:cNvSpPr/>
          <p:nvPr/>
        </p:nvSpPr>
        <p:spPr>
          <a:xfrm rot="10800000">
            <a:off x="14472171" y="12255147"/>
            <a:ext cx="96809" cy="476222"/>
          </a:xfrm>
          <a:prstGeom prst="lef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2" name="Abrir llave 21">
            <a:extLst>
              <a:ext uri="{FF2B5EF4-FFF2-40B4-BE49-F238E27FC236}">
                <a16:creationId xmlns:a16="http://schemas.microsoft.com/office/drawing/2014/main" id="{8CAC5FBF-3A42-47E6-8424-F36B9439DD73}"/>
              </a:ext>
            </a:extLst>
          </p:cNvPr>
          <p:cNvSpPr/>
          <p:nvPr/>
        </p:nvSpPr>
        <p:spPr>
          <a:xfrm>
            <a:off x="9936934" y="11101934"/>
            <a:ext cx="119008" cy="419442"/>
          </a:xfrm>
          <a:prstGeom prst="lef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1EC833D2-D2C4-4009-BF8C-E32CE6EED2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9775" y="3974086"/>
            <a:ext cx="3789913" cy="3295318"/>
          </a:xfrm>
          <a:prstGeom prst="rect">
            <a:avLst/>
          </a:prstGeom>
        </p:spPr>
      </p:pic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BDA96C56-1E69-46A8-89C3-6B2363577972}"/>
              </a:ext>
            </a:extLst>
          </p:cNvPr>
          <p:cNvCxnSpPr>
            <a:cxnSpLocks/>
          </p:cNvCxnSpPr>
          <p:nvPr/>
        </p:nvCxnSpPr>
        <p:spPr>
          <a:xfrm flipH="1" flipV="1">
            <a:off x="8124605" y="5768516"/>
            <a:ext cx="3783596" cy="1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A7B3EDC2-0337-4902-AB6A-33BC75CCEEE5}"/>
              </a:ext>
            </a:extLst>
          </p:cNvPr>
          <p:cNvSpPr/>
          <p:nvPr/>
        </p:nvSpPr>
        <p:spPr>
          <a:xfrm>
            <a:off x="15810608" y="4573946"/>
            <a:ext cx="1284582" cy="630196"/>
          </a:xfrm>
          <a:prstGeom prst="borderCallout2">
            <a:avLst>
              <a:gd name="adj1" fmla="val 31520"/>
              <a:gd name="adj2" fmla="val -217"/>
              <a:gd name="adj3" fmla="val 31416"/>
              <a:gd name="adj4" fmla="val -81632"/>
              <a:gd name="adj5" fmla="val 85601"/>
              <a:gd name="adj6" fmla="val -112265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Robot de 3 DOF Modelado con DH</a:t>
            </a:r>
          </a:p>
        </p:txBody>
      </p:sp>
    </p:spTree>
    <p:extLst>
      <p:ext uri="{BB962C8B-B14F-4D97-AF65-F5344CB8AC3E}">
        <p14:creationId xmlns:p14="http://schemas.microsoft.com/office/powerpoint/2010/main" val="71431168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>
            <a:extLst>
              <a:ext uri="{FF2B5EF4-FFF2-40B4-BE49-F238E27FC236}">
                <a16:creationId xmlns:a16="http://schemas.microsoft.com/office/drawing/2014/main" id="{D279FDE8-4C1A-4EB2-AD6B-66E1540ABD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91" t="42470" r="66081" b="30855"/>
          <a:stretch/>
        </p:blipFill>
        <p:spPr>
          <a:xfrm>
            <a:off x="8092498" y="5449045"/>
            <a:ext cx="3789913" cy="1951320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5AEECB36-D7B8-4FCE-B53F-2293DD5E39F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72"/>
          <a:stretch/>
        </p:blipFill>
        <p:spPr>
          <a:xfrm>
            <a:off x="8044743" y="3945794"/>
            <a:ext cx="3906155" cy="1536320"/>
          </a:xfrm>
          <a:prstGeom prst="rect">
            <a:avLst/>
          </a:prstGeom>
        </p:spPr>
      </p:pic>
      <p:sp>
        <p:nvSpPr>
          <p:cNvPr id="5" name="Globo: línea doblada 4">
            <a:extLst>
              <a:ext uri="{FF2B5EF4-FFF2-40B4-BE49-F238E27FC236}">
                <a16:creationId xmlns:a16="http://schemas.microsoft.com/office/drawing/2014/main" id="{C27D21A6-9714-4439-965F-ABECFB913353}"/>
              </a:ext>
            </a:extLst>
          </p:cNvPr>
          <p:cNvSpPr/>
          <p:nvPr/>
        </p:nvSpPr>
        <p:spPr>
          <a:xfrm>
            <a:off x="6709404" y="7092347"/>
            <a:ext cx="1296622" cy="616035"/>
          </a:xfrm>
          <a:prstGeom prst="borderCallout2">
            <a:avLst>
              <a:gd name="adj1" fmla="val 96619"/>
              <a:gd name="adj2" fmla="val 99781"/>
              <a:gd name="adj3" fmla="val 96310"/>
              <a:gd name="adj4" fmla="val 268063"/>
              <a:gd name="adj5" fmla="val 52760"/>
              <a:gd name="adj6" fmla="val 324095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Apertura de los ángulos de los Joints</a:t>
            </a:r>
          </a:p>
        </p:txBody>
      </p:sp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919BE16A-6F53-412A-8319-C7B201D7D687}"/>
              </a:ext>
            </a:extLst>
          </p:cNvPr>
          <p:cNvCxnSpPr>
            <a:cxnSpLocks/>
          </p:cNvCxnSpPr>
          <p:nvPr/>
        </p:nvCxnSpPr>
        <p:spPr>
          <a:xfrm flipV="1">
            <a:off x="11882411" y="3956050"/>
            <a:ext cx="4214" cy="3444315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Globo: línea doblada 23">
            <a:extLst>
              <a:ext uri="{FF2B5EF4-FFF2-40B4-BE49-F238E27FC236}">
                <a16:creationId xmlns:a16="http://schemas.microsoft.com/office/drawing/2014/main" id="{192B215F-6D68-479D-A084-346979AE63D2}"/>
              </a:ext>
            </a:extLst>
          </p:cNvPr>
          <p:cNvSpPr/>
          <p:nvPr/>
        </p:nvSpPr>
        <p:spPr>
          <a:xfrm>
            <a:off x="6734959" y="4097919"/>
            <a:ext cx="1245512" cy="616035"/>
          </a:xfrm>
          <a:prstGeom prst="borderCallout2">
            <a:avLst>
              <a:gd name="adj1" fmla="val 68869"/>
              <a:gd name="adj2" fmla="val 99781"/>
              <a:gd name="adj3" fmla="val 66630"/>
              <a:gd name="adj4" fmla="val 117816"/>
              <a:gd name="adj5" fmla="val 86585"/>
              <a:gd name="adj6" fmla="val 131792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Parámetros de (DH) IRB120</a:t>
            </a:r>
          </a:p>
        </p:txBody>
      </p:sp>
      <p:sp>
        <p:nvSpPr>
          <p:cNvPr id="28" name="Globo: línea doblada 27">
            <a:extLst>
              <a:ext uri="{FF2B5EF4-FFF2-40B4-BE49-F238E27FC236}">
                <a16:creationId xmlns:a16="http://schemas.microsoft.com/office/drawing/2014/main" id="{C5E2A9D5-748F-4194-9A8D-40BFAD3291D5}"/>
              </a:ext>
            </a:extLst>
          </p:cNvPr>
          <p:cNvSpPr/>
          <p:nvPr/>
        </p:nvSpPr>
        <p:spPr>
          <a:xfrm>
            <a:off x="6768066" y="6152762"/>
            <a:ext cx="1245512" cy="543886"/>
          </a:xfrm>
          <a:prstGeom prst="borderCallout2">
            <a:avLst>
              <a:gd name="adj1" fmla="val 63615"/>
              <a:gd name="adj2" fmla="val 99781"/>
              <a:gd name="adj3" fmla="val 61555"/>
              <a:gd name="adj4" fmla="val 110933"/>
              <a:gd name="adj5" fmla="val 60283"/>
              <a:gd name="adj6" fmla="val 113439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Ingreso de Parámetros en Widgets</a:t>
            </a:r>
          </a:p>
        </p:txBody>
      </p: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BDA96C56-1E69-46A8-89C3-6B2363577972}"/>
              </a:ext>
            </a:extLst>
          </p:cNvPr>
          <p:cNvCxnSpPr>
            <a:cxnSpLocks/>
          </p:cNvCxnSpPr>
          <p:nvPr/>
        </p:nvCxnSpPr>
        <p:spPr>
          <a:xfrm flipH="1" flipV="1">
            <a:off x="8098815" y="5482113"/>
            <a:ext cx="3783596" cy="1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Imagen 11">
            <a:extLst>
              <a:ext uri="{FF2B5EF4-FFF2-40B4-BE49-F238E27FC236}">
                <a16:creationId xmlns:a16="http://schemas.microsoft.com/office/drawing/2014/main" id="{91CF503C-463C-4A85-8A04-A2B6FB1AF3C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557" r="13033"/>
          <a:stretch/>
        </p:blipFill>
        <p:spPr>
          <a:xfrm>
            <a:off x="11930166" y="3956050"/>
            <a:ext cx="3024452" cy="3444315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2C0FE98F-0D9E-4DC9-B9B8-22FCDA04460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05" r="63623"/>
          <a:stretch/>
        </p:blipFill>
        <p:spPr>
          <a:xfrm>
            <a:off x="14937143" y="3945794"/>
            <a:ext cx="1310181" cy="3444315"/>
          </a:xfrm>
          <a:prstGeom prst="rect">
            <a:avLst/>
          </a:prstGeom>
        </p:spPr>
      </p:pic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A7B3EDC2-0337-4902-AB6A-33BC75CCEEE5}"/>
              </a:ext>
            </a:extLst>
          </p:cNvPr>
          <p:cNvSpPr/>
          <p:nvPr/>
        </p:nvSpPr>
        <p:spPr>
          <a:xfrm>
            <a:off x="14918442" y="3294588"/>
            <a:ext cx="1337557" cy="630196"/>
          </a:xfrm>
          <a:prstGeom prst="borderCallout2">
            <a:avLst>
              <a:gd name="adj1" fmla="val 31520"/>
              <a:gd name="adj2" fmla="val -217"/>
              <a:gd name="adj3" fmla="val 31416"/>
              <a:gd name="adj4" fmla="val -81632"/>
              <a:gd name="adj5" fmla="val 174272"/>
              <a:gd name="adj6" fmla="val -122151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Robot de ABB de 6  DOF Modelado con DH</a:t>
            </a:r>
          </a:p>
        </p:txBody>
      </p:sp>
      <p:cxnSp>
        <p:nvCxnSpPr>
          <p:cNvPr id="27" name="Conector recto 26">
            <a:extLst>
              <a:ext uri="{FF2B5EF4-FFF2-40B4-BE49-F238E27FC236}">
                <a16:creationId xmlns:a16="http://schemas.microsoft.com/office/drawing/2014/main" id="{260CD17A-0848-4537-B4F1-243AD29FAF94}"/>
              </a:ext>
            </a:extLst>
          </p:cNvPr>
          <p:cNvCxnSpPr>
            <a:cxnSpLocks/>
          </p:cNvCxnSpPr>
          <p:nvPr/>
        </p:nvCxnSpPr>
        <p:spPr>
          <a:xfrm flipV="1">
            <a:off x="14952761" y="3956050"/>
            <a:ext cx="4214" cy="3444315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Globo: línea doblada 29">
            <a:extLst>
              <a:ext uri="{FF2B5EF4-FFF2-40B4-BE49-F238E27FC236}">
                <a16:creationId xmlns:a16="http://schemas.microsoft.com/office/drawing/2014/main" id="{176BC354-DB01-4EA5-9527-0A34701A3077}"/>
              </a:ext>
            </a:extLst>
          </p:cNvPr>
          <p:cNvSpPr/>
          <p:nvPr/>
        </p:nvSpPr>
        <p:spPr>
          <a:xfrm>
            <a:off x="14998159" y="6795084"/>
            <a:ext cx="1296622" cy="616035"/>
          </a:xfrm>
          <a:prstGeom prst="borderCallout2">
            <a:avLst>
              <a:gd name="adj1" fmla="val -2336"/>
              <a:gd name="adj2" fmla="val 82151"/>
              <a:gd name="adj3" fmla="val -95416"/>
              <a:gd name="adj4" fmla="val 82944"/>
              <a:gd name="adj5" fmla="val -198752"/>
              <a:gd name="adj6" fmla="val 51803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Cinemática Directa del modelo</a:t>
            </a:r>
          </a:p>
        </p:txBody>
      </p:sp>
    </p:spTree>
    <p:extLst>
      <p:ext uri="{BB962C8B-B14F-4D97-AF65-F5344CB8AC3E}">
        <p14:creationId xmlns:p14="http://schemas.microsoft.com/office/powerpoint/2010/main" val="33325200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13E5BC9D-E415-414B-B52D-68F73007460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36635" y="3886202"/>
            <a:ext cx="2279652" cy="227012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lobo: línea doblada 2">
            <a:extLst>
              <a:ext uri="{FF2B5EF4-FFF2-40B4-BE49-F238E27FC236}">
                <a16:creationId xmlns:a16="http://schemas.microsoft.com/office/drawing/2014/main" id="{60BAB772-071A-4DA3-BC2E-1E55DF35D1E2}"/>
              </a:ext>
            </a:extLst>
          </p:cNvPr>
          <p:cNvSpPr/>
          <p:nvPr/>
        </p:nvSpPr>
        <p:spPr>
          <a:xfrm>
            <a:off x="16400207" y="3982069"/>
            <a:ext cx="1061885" cy="268336"/>
          </a:xfrm>
          <a:prstGeom prst="borderCallout2">
            <a:avLst>
              <a:gd name="adj1" fmla="val 18750"/>
              <a:gd name="adj2" fmla="val -8333"/>
              <a:gd name="adj3" fmla="val 19229"/>
              <a:gd name="adj4" fmla="val -114828"/>
              <a:gd name="adj5" fmla="val 48940"/>
              <a:gd name="adj6" fmla="val -137126"/>
            </a:avLst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ES" sz="799" b="1" dirty="0">
                <a:solidFill>
                  <a:prstClr val="black"/>
                </a:solidFill>
              </a:rPr>
              <a:t>Nombre del paquete ROS Industrial</a:t>
            </a:r>
          </a:p>
        </p:txBody>
      </p:sp>
      <p:sp>
        <p:nvSpPr>
          <p:cNvPr id="15" name="Globo: línea doblada 14">
            <a:extLst>
              <a:ext uri="{FF2B5EF4-FFF2-40B4-BE49-F238E27FC236}">
                <a16:creationId xmlns:a16="http://schemas.microsoft.com/office/drawing/2014/main" id="{30FC1F11-ED90-4C63-A479-CA2CEC53BDCD}"/>
              </a:ext>
            </a:extLst>
          </p:cNvPr>
          <p:cNvSpPr/>
          <p:nvPr/>
        </p:nvSpPr>
        <p:spPr>
          <a:xfrm>
            <a:off x="16400205" y="4318824"/>
            <a:ext cx="1526459" cy="268336"/>
          </a:xfrm>
          <a:prstGeom prst="borderCallout2">
            <a:avLst>
              <a:gd name="adj1" fmla="val 87452"/>
              <a:gd name="adj2" fmla="val -6884"/>
              <a:gd name="adj3" fmla="val 93428"/>
              <a:gd name="adj4" fmla="val -113379"/>
              <a:gd name="adj5" fmla="val 29703"/>
              <a:gd name="adj6" fmla="val -127132"/>
            </a:avLst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799" b="1" dirty="0">
                <a:solidFill>
                  <a:prstClr val="black"/>
                </a:solidFill>
              </a:rPr>
              <a:t>Archivos .launch para ejecutar la visualización del modelo</a:t>
            </a:r>
          </a:p>
        </p:txBody>
      </p:sp>
      <p:sp>
        <p:nvSpPr>
          <p:cNvPr id="17" name="Globo: línea doblada 16">
            <a:extLst>
              <a:ext uri="{FF2B5EF4-FFF2-40B4-BE49-F238E27FC236}">
                <a16:creationId xmlns:a16="http://schemas.microsoft.com/office/drawing/2014/main" id="{9974124D-DAD6-422C-8A96-D32FB7FC86CC}"/>
              </a:ext>
            </a:extLst>
          </p:cNvPr>
          <p:cNvSpPr/>
          <p:nvPr/>
        </p:nvSpPr>
        <p:spPr>
          <a:xfrm>
            <a:off x="11981351" y="5889422"/>
            <a:ext cx="1061885" cy="268336"/>
          </a:xfrm>
          <a:prstGeom prst="borderCallout2">
            <a:avLst>
              <a:gd name="adj1" fmla="val 30603"/>
              <a:gd name="adj2" fmla="val 104734"/>
              <a:gd name="adj3" fmla="val 28119"/>
              <a:gd name="adj4" fmla="val 178698"/>
              <a:gd name="adj5" fmla="val 51903"/>
              <a:gd name="adj6" fmla="val 195338"/>
            </a:avLst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799" b="1" dirty="0">
                <a:solidFill>
                  <a:prstClr val="black"/>
                </a:solidFill>
              </a:rPr>
              <a:t>Archivos URDF del Robot</a:t>
            </a:r>
          </a:p>
        </p:txBody>
      </p:sp>
      <p:sp>
        <p:nvSpPr>
          <p:cNvPr id="7" name="Globo: línea doblada 6">
            <a:extLst>
              <a:ext uri="{FF2B5EF4-FFF2-40B4-BE49-F238E27FC236}">
                <a16:creationId xmlns:a16="http://schemas.microsoft.com/office/drawing/2014/main" id="{C2814A39-8A77-4A8F-90A6-41372DF2BC8E}"/>
              </a:ext>
            </a:extLst>
          </p:cNvPr>
          <p:cNvSpPr/>
          <p:nvPr/>
        </p:nvSpPr>
        <p:spPr>
          <a:xfrm>
            <a:off x="11981351" y="4587160"/>
            <a:ext cx="1061885" cy="472897"/>
          </a:xfrm>
          <a:prstGeom prst="borderCallout2">
            <a:avLst>
              <a:gd name="adj1" fmla="val 30603"/>
              <a:gd name="adj2" fmla="val 104734"/>
              <a:gd name="adj3" fmla="val 28119"/>
              <a:gd name="adj4" fmla="val 178698"/>
              <a:gd name="adj5" fmla="val -293"/>
              <a:gd name="adj6" fmla="val 194810"/>
            </a:avLst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799" b="1" dirty="0">
                <a:solidFill>
                  <a:prstClr val="black"/>
                </a:solidFill>
              </a:rPr>
              <a:t>Archivos CAD de Tres modelos de Robot de la Familia </a:t>
            </a:r>
            <a:r>
              <a:rPr lang="es-NI" sz="799" b="1" dirty="0" err="1">
                <a:solidFill>
                  <a:prstClr val="black"/>
                </a:solidFill>
              </a:rPr>
              <a:t>Kuka</a:t>
            </a:r>
            <a:r>
              <a:rPr lang="es-NI" sz="799" b="1" dirty="0">
                <a:solidFill>
                  <a:prstClr val="black"/>
                </a:solidFill>
              </a:rPr>
              <a:t> KR6</a:t>
            </a:r>
          </a:p>
        </p:txBody>
      </p:sp>
    </p:spTree>
    <p:extLst>
      <p:ext uri="{BB962C8B-B14F-4D97-AF65-F5344CB8AC3E}">
        <p14:creationId xmlns:p14="http://schemas.microsoft.com/office/powerpoint/2010/main" val="360698239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FE12A119-07D6-486E-B94D-0E228203AC7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96" t="32220" r="33386" b="5621"/>
          <a:stretch/>
        </p:blipFill>
        <p:spPr>
          <a:xfrm>
            <a:off x="9706708" y="3782821"/>
            <a:ext cx="8043372" cy="4547118"/>
          </a:xfrm>
          <a:prstGeom prst="rect">
            <a:avLst/>
          </a:prstGeom>
        </p:spPr>
      </p:pic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A7B3EDC2-0337-4902-AB6A-33BC75CCEEE5}"/>
              </a:ext>
            </a:extLst>
          </p:cNvPr>
          <p:cNvSpPr/>
          <p:nvPr/>
        </p:nvSpPr>
        <p:spPr>
          <a:xfrm>
            <a:off x="17939085" y="4305994"/>
            <a:ext cx="1424496" cy="630196"/>
          </a:xfrm>
          <a:prstGeom prst="borderCallout2">
            <a:avLst>
              <a:gd name="adj1" fmla="val 31520"/>
              <a:gd name="adj2" fmla="val -217"/>
              <a:gd name="adj3" fmla="val 31416"/>
              <a:gd name="adj4" fmla="val -44469"/>
              <a:gd name="adj5" fmla="val 202910"/>
              <a:gd name="adj6" fmla="val -86677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Movimiento del Robot en la Interfaz plugin RVIZ</a:t>
            </a:r>
          </a:p>
        </p:txBody>
      </p:sp>
      <p:sp>
        <p:nvSpPr>
          <p:cNvPr id="24" name="Globo: línea doblada 23">
            <a:extLst>
              <a:ext uri="{FF2B5EF4-FFF2-40B4-BE49-F238E27FC236}">
                <a16:creationId xmlns:a16="http://schemas.microsoft.com/office/drawing/2014/main" id="{192B215F-6D68-479D-A084-346979AE63D2}"/>
              </a:ext>
            </a:extLst>
          </p:cNvPr>
          <p:cNvSpPr/>
          <p:nvPr/>
        </p:nvSpPr>
        <p:spPr>
          <a:xfrm>
            <a:off x="8461196" y="4005057"/>
            <a:ext cx="1245512" cy="616035"/>
          </a:xfrm>
          <a:prstGeom prst="borderCallout2">
            <a:avLst>
              <a:gd name="adj1" fmla="val 68869"/>
              <a:gd name="adj2" fmla="val 99781"/>
              <a:gd name="adj3" fmla="val 68583"/>
              <a:gd name="adj4" fmla="val 121680"/>
              <a:gd name="adj5" fmla="val 127599"/>
              <a:gd name="adj6" fmla="val 150146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Gráficos </a:t>
            </a:r>
            <a:r>
              <a:rPr lang="es-NI" sz="1200" b="1" dirty="0" err="1">
                <a:solidFill>
                  <a:prstClr val="black"/>
                </a:solidFill>
              </a:rPr>
              <a:t>QCustomPlot</a:t>
            </a:r>
            <a:endParaRPr lang="es-NI" sz="1200" b="1" dirty="0">
              <a:solidFill>
                <a:prstClr val="black"/>
              </a:solidFill>
            </a:endParaRPr>
          </a:p>
        </p:txBody>
      </p:sp>
      <p:sp>
        <p:nvSpPr>
          <p:cNvPr id="28" name="Globo: línea doblada 27">
            <a:extLst>
              <a:ext uri="{FF2B5EF4-FFF2-40B4-BE49-F238E27FC236}">
                <a16:creationId xmlns:a16="http://schemas.microsoft.com/office/drawing/2014/main" id="{C5E2A9D5-748F-4194-9A8D-40BFAD3291D5}"/>
              </a:ext>
            </a:extLst>
          </p:cNvPr>
          <p:cNvSpPr/>
          <p:nvPr/>
        </p:nvSpPr>
        <p:spPr>
          <a:xfrm>
            <a:off x="8250066" y="6343249"/>
            <a:ext cx="1415458" cy="616035"/>
          </a:xfrm>
          <a:prstGeom prst="borderCallout2">
            <a:avLst>
              <a:gd name="adj1" fmla="val 81193"/>
              <a:gd name="adj2" fmla="val 99781"/>
              <a:gd name="adj3" fmla="val 57649"/>
              <a:gd name="adj4" fmla="val 114333"/>
              <a:gd name="adj5" fmla="val 17315"/>
              <a:gd name="adj6" fmla="val 114289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Movimiento de Joints con respecto al tiempo</a:t>
            </a:r>
          </a:p>
        </p:txBody>
      </p:sp>
    </p:spTree>
    <p:extLst>
      <p:ext uri="{BB962C8B-B14F-4D97-AF65-F5344CB8AC3E}">
        <p14:creationId xmlns:p14="http://schemas.microsoft.com/office/powerpoint/2010/main" val="179558176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A7B3EDC2-0337-4902-AB6A-33BC75CCEEE5}"/>
              </a:ext>
            </a:extLst>
          </p:cNvPr>
          <p:cNvSpPr/>
          <p:nvPr/>
        </p:nvSpPr>
        <p:spPr>
          <a:xfrm>
            <a:off x="17939085" y="4305994"/>
            <a:ext cx="1424496" cy="630196"/>
          </a:xfrm>
          <a:prstGeom prst="borderCallout2">
            <a:avLst>
              <a:gd name="adj1" fmla="val 31520"/>
              <a:gd name="adj2" fmla="val -217"/>
              <a:gd name="adj3" fmla="val 31416"/>
              <a:gd name="adj4" fmla="val -44469"/>
              <a:gd name="adj5" fmla="val 202910"/>
              <a:gd name="adj6" fmla="val -86677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Movimiento del Robot en la Interfaz plugin RVIZ</a:t>
            </a:r>
          </a:p>
        </p:txBody>
      </p:sp>
      <p:sp>
        <p:nvSpPr>
          <p:cNvPr id="24" name="Globo: línea doblada 23">
            <a:extLst>
              <a:ext uri="{FF2B5EF4-FFF2-40B4-BE49-F238E27FC236}">
                <a16:creationId xmlns:a16="http://schemas.microsoft.com/office/drawing/2014/main" id="{192B215F-6D68-479D-A084-346979AE63D2}"/>
              </a:ext>
            </a:extLst>
          </p:cNvPr>
          <p:cNvSpPr/>
          <p:nvPr/>
        </p:nvSpPr>
        <p:spPr>
          <a:xfrm>
            <a:off x="8461196" y="4005057"/>
            <a:ext cx="1245512" cy="616035"/>
          </a:xfrm>
          <a:prstGeom prst="borderCallout2">
            <a:avLst>
              <a:gd name="adj1" fmla="val 68869"/>
              <a:gd name="adj2" fmla="val 99781"/>
              <a:gd name="adj3" fmla="val 68583"/>
              <a:gd name="adj4" fmla="val 121680"/>
              <a:gd name="adj5" fmla="val 127599"/>
              <a:gd name="adj6" fmla="val 150146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Gráficos </a:t>
            </a:r>
            <a:r>
              <a:rPr lang="es-NI" sz="1200" b="1" dirty="0" err="1">
                <a:solidFill>
                  <a:prstClr val="black"/>
                </a:solidFill>
              </a:rPr>
              <a:t>QCustomPlot</a:t>
            </a:r>
            <a:endParaRPr lang="es-NI" sz="1200" b="1" dirty="0">
              <a:solidFill>
                <a:prstClr val="black"/>
              </a:solidFill>
            </a:endParaRPr>
          </a:p>
        </p:txBody>
      </p:sp>
      <p:sp>
        <p:nvSpPr>
          <p:cNvPr id="28" name="Globo: línea doblada 27">
            <a:extLst>
              <a:ext uri="{FF2B5EF4-FFF2-40B4-BE49-F238E27FC236}">
                <a16:creationId xmlns:a16="http://schemas.microsoft.com/office/drawing/2014/main" id="{C5E2A9D5-748F-4194-9A8D-40BFAD3291D5}"/>
              </a:ext>
            </a:extLst>
          </p:cNvPr>
          <p:cNvSpPr/>
          <p:nvPr/>
        </p:nvSpPr>
        <p:spPr>
          <a:xfrm>
            <a:off x="8250066" y="6343249"/>
            <a:ext cx="1415458" cy="616035"/>
          </a:xfrm>
          <a:prstGeom prst="borderCallout2">
            <a:avLst>
              <a:gd name="adj1" fmla="val 81193"/>
              <a:gd name="adj2" fmla="val 99781"/>
              <a:gd name="adj3" fmla="val 57649"/>
              <a:gd name="adj4" fmla="val 114333"/>
              <a:gd name="adj5" fmla="val 17315"/>
              <a:gd name="adj6" fmla="val 114289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Movimiento de Joints con respecto al tiempo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DDF6725F-121C-4DFA-B1DF-99D4309651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49702" y="4149409"/>
            <a:ext cx="4933950" cy="280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18650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51FC9A59-16CF-451C-88A8-40B48594BAE2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4133" y="2330058"/>
            <a:ext cx="7897527" cy="4582068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A7B3EDC2-0337-4902-AB6A-33BC75CCEEE5}"/>
              </a:ext>
            </a:extLst>
          </p:cNvPr>
          <p:cNvSpPr/>
          <p:nvPr/>
        </p:nvSpPr>
        <p:spPr>
          <a:xfrm>
            <a:off x="16250962" y="5816351"/>
            <a:ext cx="1424496" cy="630196"/>
          </a:xfrm>
          <a:prstGeom prst="borderCallout2">
            <a:avLst>
              <a:gd name="adj1" fmla="val -370"/>
              <a:gd name="adj2" fmla="val 73850"/>
              <a:gd name="adj3" fmla="val -45119"/>
              <a:gd name="adj4" fmla="val 73332"/>
              <a:gd name="adj5" fmla="val -85691"/>
              <a:gd name="adj6" fmla="val 39589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Nodo Reuleaux</a:t>
            </a:r>
          </a:p>
        </p:txBody>
      </p:sp>
      <p:sp>
        <p:nvSpPr>
          <p:cNvPr id="24" name="Globo: línea doblada 23">
            <a:extLst>
              <a:ext uri="{FF2B5EF4-FFF2-40B4-BE49-F238E27FC236}">
                <a16:creationId xmlns:a16="http://schemas.microsoft.com/office/drawing/2014/main" id="{192B215F-6D68-479D-A084-346979AE63D2}"/>
              </a:ext>
            </a:extLst>
          </p:cNvPr>
          <p:cNvSpPr/>
          <p:nvPr/>
        </p:nvSpPr>
        <p:spPr>
          <a:xfrm>
            <a:off x="9754037" y="2929883"/>
            <a:ext cx="1245512" cy="616035"/>
          </a:xfrm>
          <a:prstGeom prst="borderCallout2">
            <a:avLst>
              <a:gd name="adj1" fmla="val 68869"/>
              <a:gd name="adj2" fmla="val 99781"/>
              <a:gd name="adj3" fmla="val 68583"/>
              <a:gd name="adj4" fmla="val 121680"/>
              <a:gd name="adj5" fmla="val 114550"/>
              <a:gd name="adj6" fmla="val 154987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Tópicos Control de Joints del Robot</a:t>
            </a:r>
          </a:p>
        </p:txBody>
      </p:sp>
      <p:sp>
        <p:nvSpPr>
          <p:cNvPr id="28" name="Globo: línea doblada 27">
            <a:extLst>
              <a:ext uri="{FF2B5EF4-FFF2-40B4-BE49-F238E27FC236}">
                <a16:creationId xmlns:a16="http://schemas.microsoft.com/office/drawing/2014/main" id="{C5E2A9D5-748F-4194-9A8D-40BFAD3291D5}"/>
              </a:ext>
            </a:extLst>
          </p:cNvPr>
          <p:cNvSpPr/>
          <p:nvPr/>
        </p:nvSpPr>
        <p:spPr>
          <a:xfrm>
            <a:off x="9549310" y="4694659"/>
            <a:ext cx="1424496" cy="687166"/>
          </a:xfrm>
          <a:prstGeom prst="borderCallout2">
            <a:avLst>
              <a:gd name="adj1" fmla="val -695"/>
              <a:gd name="adj2" fmla="val 99781"/>
              <a:gd name="adj3" fmla="val -5230"/>
              <a:gd name="adj4" fmla="val 119380"/>
              <a:gd name="adj5" fmla="val -54337"/>
              <a:gd name="adj6" fmla="val 128387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Nodo de actualización de estado de los Joints</a:t>
            </a:r>
          </a:p>
        </p:txBody>
      </p:sp>
      <p:sp>
        <p:nvSpPr>
          <p:cNvPr id="7" name="Globo: línea doblada 6">
            <a:extLst>
              <a:ext uri="{FF2B5EF4-FFF2-40B4-BE49-F238E27FC236}">
                <a16:creationId xmlns:a16="http://schemas.microsoft.com/office/drawing/2014/main" id="{4550D2DC-65B9-4564-AF6B-AAB345DF234A}"/>
              </a:ext>
            </a:extLst>
          </p:cNvPr>
          <p:cNvSpPr/>
          <p:nvPr/>
        </p:nvSpPr>
        <p:spPr>
          <a:xfrm>
            <a:off x="11238280" y="5759381"/>
            <a:ext cx="1715719" cy="687166"/>
          </a:xfrm>
          <a:prstGeom prst="borderCallout2">
            <a:avLst>
              <a:gd name="adj1" fmla="val 81193"/>
              <a:gd name="adj2" fmla="val 99781"/>
              <a:gd name="adj3" fmla="val 53262"/>
              <a:gd name="adj4" fmla="val 148301"/>
              <a:gd name="adj5" fmla="val -93819"/>
              <a:gd name="adj6" fmla="val 169341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Nodo Interfaz GUI de Matemática y Cinemática</a:t>
            </a:r>
          </a:p>
        </p:txBody>
      </p:sp>
      <p:sp>
        <p:nvSpPr>
          <p:cNvPr id="9" name="Globo: línea doblada 8">
            <a:extLst>
              <a:ext uri="{FF2B5EF4-FFF2-40B4-BE49-F238E27FC236}">
                <a16:creationId xmlns:a16="http://schemas.microsoft.com/office/drawing/2014/main" id="{6D361A66-516B-4AEA-987C-C37206648930}"/>
              </a:ext>
            </a:extLst>
          </p:cNvPr>
          <p:cNvSpPr/>
          <p:nvPr/>
        </p:nvSpPr>
        <p:spPr>
          <a:xfrm>
            <a:off x="16963210" y="4379561"/>
            <a:ext cx="1424496" cy="630196"/>
          </a:xfrm>
          <a:prstGeom prst="borderCallout2">
            <a:avLst>
              <a:gd name="adj1" fmla="val 31520"/>
              <a:gd name="adj2" fmla="val -217"/>
              <a:gd name="adj3" fmla="val 31416"/>
              <a:gd name="adj4" fmla="val -44469"/>
              <a:gd name="adj5" fmla="val 97674"/>
              <a:gd name="adj6" fmla="val -61283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Tópico con Espacio de Trabajo (Reuleaux)</a:t>
            </a:r>
          </a:p>
        </p:txBody>
      </p:sp>
    </p:spTree>
    <p:extLst>
      <p:ext uri="{BB962C8B-B14F-4D97-AF65-F5344CB8AC3E}">
        <p14:creationId xmlns:p14="http://schemas.microsoft.com/office/powerpoint/2010/main" val="135164898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077463FE-FC5B-4324-9D85-3253057E7F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3859" y="4466824"/>
            <a:ext cx="7458075" cy="1876425"/>
          </a:xfrm>
          <a:prstGeom prst="rect">
            <a:avLst/>
          </a:prstGeom>
        </p:spPr>
      </p:pic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A7B3EDC2-0337-4902-AB6A-33BC75CCEEE5}"/>
              </a:ext>
            </a:extLst>
          </p:cNvPr>
          <p:cNvSpPr/>
          <p:nvPr/>
        </p:nvSpPr>
        <p:spPr>
          <a:xfrm>
            <a:off x="17668892" y="5089938"/>
            <a:ext cx="1424496" cy="630196"/>
          </a:xfrm>
          <a:prstGeom prst="borderCallout2">
            <a:avLst>
              <a:gd name="adj1" fmla="val 31520"/>
              <a:gd name="adj2" fmla="val -217"/>
              <a:gd name="adj3" fmla="val 31416"/>
              <a:gd name="adj4" fmla="val -44469"/>
              <a:gd name="adj5" fmla="val -70413"/>
              <a:gd name="adj6" fmla="val -194906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Archivo a Lanzar con el mundo de Gazebo.</a:t>
            </a:r>
          </a:p>
        </p:txBody>
      </p:sp>
      <p:sp>
        <p:nvSpPr>
          <p:cNvPr id="24" name="Globo: línea doblada 23">
            <a:extLst>
              <a:ext uri="{FF2B5EF4-FFF2-40B4-BE49-F238E27FC236}">
                <a16:creationId xmlns:a16="http://schemas.microsoft.com/office/drawing/2014/main" id="{192B215F-6D68-479D-A084-346979AE63D2}"/>
              </a:ext>
            </a:extLst>
          </p:cNvPr>
          <p:cNvSpPr/>
          <p:nvPr/>
        </p:nvSpPr>
        <p:spPr>
          <a:xfrm>
            <a:off x="8634180" y="5033132"/>
            <a:ext cx="1245512" cy="743808"/>
          </a:xfrm>
          <a:prstGeom prst="borderCallout2">
            <a:avLst>
              <a:gd name="adj1" fmla="val 68869"/>
              <a:gd name="adj2" fmla="val 99781"/>
              <a:gd name="adj3" fmla="val 68583"/>
              <a:gd name="adj4" fmla="val 121680"/>
              <a:gd name="adj5" fmla="val 115570"/>
              <a:gd name="adj6" fmla="val 154414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Carga del modelo IRB120 a la celda de trabajo</a:t>
            </a:r>
          </a:p>
        </p:txBody>
      </p:sp>
      <p:sp>
        <p:nvSpPr>
          <p:cNvPr id="7" name="Globo: línea doblada 6">
            <a:extLst>
              <a:ext uri="{FF2B5EF4-FFF2-40B4-BE49-F238E27FC236}">
                <a16:creationId xmlns:a16="http://schemas.microsoft.com/office/drawing/2014/main" id="{11656161-BA47-4851-8D16-88AA6BA00DDD}"/>
              </a:ext>
            </a:extLst>
          </p:cNvPr>
          <p:cNvSpPr/>
          <p:nvPr/>
        </p:nvSpPr>
        <p:spPr>
          <a:xfrm>
            <a:off x="17668892" y="5901556"/>
            <a:ext cx="1424496" cy="630196"/>
          </a:xfrm>
          <a:prstGeom prst="borderCallout2">
            <a:avLst>
              <a:gd name="adj1" fmla="val 77074"/>
              <a:gd name="adj2" fmla="val -217"/>
              <a:gd name="adj3" fmla="val 76970"/>
              <a:gd name="adj4" fmla="val -247492"/>
              <a:gd name="adj5" fmla="val 42629"/>
              <a:gd name="adj6" fmla="val -271039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Archivo con configuraciones del Plugin </a:t>
            </a:r>
            <a:r>
              <a:rPr lang="es-NI" sz="1200" b="1" dirty="0" err="1">
                <a:solidFill>
                  <a:prstClr val="black"/>
                </a:solidFill>
              </a:rPr>
              <a:t>ros_control</a:t>
            </a:r>
            <a:r>
              <a:rPr lang="es-NI" sz="1200" b="1" dirty="0">
                <a:solidFill>
                  <a:prstClr val="black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026404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A7B3EDC2-0337-4902-AB6A-33BC75CCEEE5}"/>
              </a:ext>
            </a:extLst>
          </p:cNvPr>
          <p:cNvSpPr/>
          <p:nvPr/>
        </p:nvSpPr>
        <p:spPr>
          <a:xfrm>
            <a:off x="17668892" y="5089938"/>
            <a:ext cx="1424496" cy="630196"/>
          </a:xfrm>
          <a:prstGeom prst="borderCallout2">
            <a:avLst>
              <a:gd name="adj1" fmla="val 31520"/>
              <a:gd name="adj2" fmla="val -217"/>
              <a:gd name="adj3" fmla="val 31416"/>
              <a:gd name="adj4" fmla="val -44469"/>
              <a:gd name="adj5" fmla="val -70413"/>
              <a:gd name="adj6" fmla="val -194906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Archivo a Lanzar con el mundo de Gazebo.</a:t>
            </a:r>
          </a:p>
        </p:txBody>
      </p:sp>
      <p:sp>
        <p:nvSpPr>
          <p:cNvPr id="24" name="Globo: línea doblada 23">
            <a:extLst>
              <a:ext uri="{FF2B5EF4-FFF2-40B4-BE49-F238E27FC236}">
                <a16:creationId xmlns:a16="http://schemas.microsoft.com/office/drawing/2014/main" id="{192B215F-6D68-479D-A084-346979AE63D2}"/>
              </a:ext>
            </a:extLst>
          </p:cNvPr>
          <p:cNvSpPr/>
          <p:nvPr/>
        </p:nvSpPr>
        <p:spPr>
          <a:xfrm>
            <a:off x="8634180" y="5033132"/>
            <a:ext cx="1245512" cy="743808"/>
          </a:xfrm>
          <a:prstGeom prst="borderCallout2">
            <a:avLst>
              <a:gd name="adj1" fmla="val 68869"/>
              <a:gd name="adj2" fmla="val 99781"/>
              <a:gd name="adj3" fmla="val 68583"/>
              <a:gd name="adj4" fmla="val 121680"/>
              <a:gd name="adj5" fmla="val 115570"/>
              <a:gd name="adj6" fmla="val 154414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Carga del modelo IRB120 a la celda de trabajo</a:t>
            </a:r>
          </a:p>
        </p:txBody>
      </p:sp>
      <p:sp>
        <p:nvSpPr>
          <p:cNvPr id="7" name="Globo: línea doblada 6">
            <a:extLst>
              <a:ext uri="{FF2B5EF4-FFF2-40B4-BE49-F238E27FC236}">
                <a16:creationId xmlns:a16="http://schemas.microsoft.com/office/drawing/2014/main" id="{11656161-BA47-4851-8D16-88AA6BA00DDD}"/>
              </a:ext>
            </a:extLst>
          </p:cNvPr>
          <p:cNvSpPr/>
          <p:nvPr/>
        </p:nvSpPr>
        <p:spPr>
          <a:xfrm>
            <a:off x="17668892" y="5901556"/>
            <a:ext cx="1424496" cy="630196"/>
          </a:xfrm>
          <a:prstGeom prst="borderCallout2">
            <a:avLst>
              <a:gd name="adj1" fmla="val 77074"/>
              <a:gd name="adj2" fmla="val -217"/>
              <a:gd name="adj3" fmla="val 76970"/>
              <a:gd name="adj4" fmla="val -247492"/>
              <a:gd name="adj5" fmla="val 42629"/>
              <a:gd name="adj6" fmla="val -271039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Archivo con configuraciones del Plugin </a:t>
            </a:r>
            <a:r>
              <a:rPr lang="es-NI" sz="1200" b="1" dirty="0" err="1">
                <a:solidFill>
                  <a:prstClr val="black"/>
                </a:solidFill>
              </a:rPr>
              <a:t>ros_control</a:t>
            </a:r>
            <a:r>
              <a:rPr lang="es-NI" sz="1200" b="1" dirty="0">
                <a:solidFill>
                  <a:prstClr val="black"/>
                </a:solidFill>
              </a:rPr>
              <a:t>.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91321DDA-66AB-4132-B9EB-291A128D42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9122" y="4666848"/>
            <a:ext cx="4191000" cy="147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08185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9582C3B0-C097-453A-88B2-EC26D529B4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3736" y="6819899"/>
            <a:ext cx="7115175" cy="1609725"/>
          </a:xfrm>
          <a:prstGeom prst="rect">
            <a:avLst/>
          </a:prstGeom>
        </p:spPr>
      </p:pic>
      <p:sp>
        <p:nvSpPr>
          <p:cNvPr id="24" name="Globo: línea doblada 23">
            <a:extLst>
              <a:ext uri="{FF2B5EF4-FFF2-40B4-BE49-F238E27FC236}">
                <a16:creationId xmlns:a16="http://schemas.microsoft.com/office/drawing/2014/main" id="{192B215F-6D68-479D-A084-346979AE63D2}"/>
              </a:ext>
            </a:extLst>
          </p:cNvPr>
          <p:cNvSpPr/>
          <p:nvPr/>
        </p:nvSpPr>
        <p:spPr>
          <a:xfrm>
            <a:off x="7630880" y="6544451"/>
            <a:ext cx="1245512" cy="743808"/>
          </a:xfrm>
          <a:prstGeom prst="borderCallout2">
            <a:avLst>
              <a:gd name="adj1" fmla="val 68869"/>
              <a:gd name="adj2" fmla="val 99781"/>
              <a:gd name="adj3" fmla="val 68583"/>
              <a:gd name="adj4" fmla="val 121680"/>
              <a:gd name="adj5" fmla="val 103618"/>
              <a:gd name="adj6" fmla="val 175827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Servicio de ROS con parámetro PID</a:t>
            </a:r>
          </a:p>
        </p:txBody>
      </p:sp>
      <p:sp>
        <p:nvSpPr>
          <p:cNvPr id="7" name="Globo: línea doblada 6">
            <a:extLst>
              <a:ext uri="{FF2B5EF4-FFF2-40B4-BE49-F238E27FC236}">
                <a16:creationId xmlns:a16="http://schemas.microsoft.com/office/drawing/2014/main" id="{11656161-BA47-4851-8D16-88AA6BA00DDD}"/>
              </a:ext>
            </a:extLst>
          </p:cNvPr>
          <p:cNvSpPr/>
          <p:nvPr/>
        </p:nvSpPr>
        <p:spPr>
          <a:xfrm>
            <a:off x="16244396" y="7309663"/>
            <a:ext cx="1424496" cy="630196"/>
          </a:xfrm>
          <a:prstGeom prst="borderCallout2">
            <a:avLst>
              <a:gd name="adj1" fmla="val 77074"/>
              <a:gd name="adj2" fmla="val -217"/>
              <a:gd name="adj3" fmla="val 76970"/>
              <a:gd name="adj4" fmla="val -63834"/>
              <a:gd name="adj5" fmla="val 16430"/>
              <a:gd name="adj6" fmla="val -90948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Objetos en C++ con Información del PID a Configurar.</a:t>
            </a:r>
          </a:p>
        </p:txBody>
      </p:sp>
      <p:sp>
        <p:nvSpPr>
          <p:cNvPr id="9" name="Globo: línea doblada 8">
            <a:extLst>
              <a:ext uri="{FF2B5EF4-FFF2-40B4-BE49-F238E27FC236}">
                <a16:creationId xmlns:a16="http://schemas.microsoft.com/office/drawing/2014/main" id="{781C81C7-FE5C-46D1-83B9-65DB887BA17A}"/>
              </a:ext>
            </a:extLst>
          </p:cNvPr>
          <p:cNvSpPr/>
          <p:nvPr/>
        </p:nvSpPr>
        <p:spPr>
          <a:xfrm>
            <a:off x="7630880" y="7685816"/>
            <a:ext cx="1245512" cy="743808"/>
          </a:xfrm>
          <a:prstGeom prst="borderCallout2">
            <a:avLst>
              <a:gd name="adj1" fmla="val 80821"/>
              <a:gd name="adj2" fmla="val 99781"/>
              <a:gd name="adj3" fmla="val 80535"/>
              <a:gd name="adj4" fmla="val 130857"/>
              <a:gd name="adj5" fmla="val 16539"/>
              <a:gd name="adj6" fmla="val 194181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Respuesta del servicio</a:t>
            </a:r>
          </a:p>
        </p:txBody>
      </p:sp>
    </p:spTree>
    <p:extLst>
      <p:ext uri="{BB962C8B-B14F-4D97-AF65-F5344CB8AC3E}">
        <p14:creationId xmlns:p14="http://schemas.microsoft.com/office/powerpoint/2010/main" val="283061252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Tabla 17">
            <a:extLst>
              <a:ext uri="{FF2B5EF4-FFF2-40B4-BE49-F238E27FC236}">
                <a16:creationId xmlns:a16="http://schemas.microsoft.com/office/drawing/2014/main" id="{712C72B8-9E0A-4FA9-9B71-046A2131CA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911533"/>
              </p:ext>
            </p:extLst>
          </p:nvPr>
        </p:nvGraphicFramePr>
        <p:xfrm>
          <a:off x="12719957" y="8576861"/>
          <a:ext cx="10858500" cy="463295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49286">
                  <a:extLst>
                    <a:ext uri="{9D8B030D-6E8A-4147-A177-3AD203B41FA5}">
                      <a16:colId xmlns:a16="http://schemas.microsoft.com/office/drawing/2014/main" val="1062269808"/>
                    </a:ext>
                  </a:extLst>
                </a:gridCol>
                <a:gridCol w="2775857">
                  <a:extLst>
                    <a:ext uri="{9D8B030D-6E8A-4147-A177-3AD203B41FA5}">
                      <a16:colId xmlns:a16="http://schemas.microsoft.com/office/drawing/2014/main" val="3941140426"/>
                    </a:ext>
                  </a:extLst>
                </a:gridCol>
                <a:gridCol w="3086100">
                  <a:extLst>
                    <a:ext uri="{9D8B030D-6E8A-4147-A177-3AD203B41FA5}">
                      <a16:colId xmlns:a16="http://schemas.microsoft.com/office/drawing/2014/main" val="1107659940"/>
                    </a:ext>
                  </a:extLst>
                </a:gridCol>
                <a:gridCol w="2547257">
                  <a:extLst>
                    <a:ext uri="{9D8B030D-6E8A-4147-A177-3AD203B41FA5}">
                      <a16:colId xmlns:a16="http://schemas.microsoft.com/office/drawing/2014/main" val="988102534"/>
                    </a:ext>
                  </a:extLst>
                </a:gridCol>
              </a:tblGrid>
              <a:tr h="2591882"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 b="1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748028"/>
                  </a:ext>
                </a:extLst>
              </a:tr>
              <a:tr h="2041071"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6806819"/>
                  </a:ext>
                </a:extLst>
              </a:tr>
            </a:tbl>
          </a:graphicData>
        </a:graphic>
      </p:graphicFrame>
      <p:sp>
        <p:nvSpPr>
          <p:cNvPr id="7" name="CuadroTexto 6">
            <a:extLst>
              <a:ext uri="{FF2B5EF4-FFF2-40B4-BE49-F238E27FC236}">
                <a16:creationId xmlns:a16="http://schemas.microsoft.com/office/drawing/2014/main" id="{95B3545D-F9F8-42F6-9735-3F00263BAAF0}"/>
              </a:ext>
            </a:extLst>
          </p:cNvPr>
          <p:cNvSpPr txBox="1"/>
          <p:nvPr/>
        </p:nvSpPr>
        <p:spPr>
          <a:xfrm>
            <a:off x="13214608" y="8510739"/>
            <a:ext cx="15401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Robot </a:t>
            </a:r>
            <a:r>
              <a:rPr lang="en-US" sz="2000" b="1" dirty="0" err="1"/>
              <a:t>Scara</a:t>
            </a:r>
            <a:endParaRPr lang="es-ES" sz="2000" b="1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319A9309-80CE-4DBF-9D36-BD4F7771032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62" t="13267" r="15946" b="10047"/>
          <a:stretch/>
        </p:blipFill>
        <p:spPr>
          <a:xfrm>
            <a:off x="15219403" y="8863422"/>
            <a:ext cx="2593620" cy="2255970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19E082E4-8AD3-4CB0-A95F-94598CD06700}"/>
              </a:ext>
            </a:extLst>
          </p:cNvPr>
          <p:cNvSpPr txBox="1"/>
          <p:nvPr/>
        </p:nvSpPr>
        <p:spPr>
          <a:xfrm>
            <a:off x="15124012" y="8515658"/>
            <a:ext cx="25936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Robot </a:t>
            </a:r>
            <a:r>
              <a:rPr lang="es-NI" sz="2000" b="1" dirty="0"/>
              <a:t>Cilíndrico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7878E741-8886-45EE-B48F-E6FC3374013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96" t="12811" r="8959" b="10047"/>
          <a:stretch/>
        </p:blipFill>
        <p:spPr>
          <a:xfrm>
            <a:off x="18021532" y="8861919"/>
            <a:ext cx="2909829" cy="2254467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E4AD7075-5009-4768-BD6F-39C9C54A1EB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9468" t="29636" r="18686" b="14751"/>
          <a:stretch/>
        </p:blipFill>
        <p:spPr>
          <a:xfrm>
            <a:off x="12812734" y="8863422"/>
            <a:ext cx="2281318" cy="2254467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B20498BF-F50E-4C47-B83E-6222EBA2F2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45392" y="11232192"/>
            <a:ext cx="2278621" cy="1901772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EFB0449A-585F-4246-B4E7-B397A140BC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466890" y="11264850"/>
            <a:ext cx="2098645" cy="1839450"/>
          </a:xfrm>
          <a:prstGeom prst="rect">
            <a:avLst/>
          </a:prstGeom>
        </p:spPr>
      </p:pic>
      <p:sp>
        <p:nvSpPr>
          <p:cNvPr id="19" name="CuadroTexto 18">
            <a:extLst>
              <a:ext uri="{FF2B5EF4-FFF2-40B4-BE49-F238E27FC236}">
                <a16:creationId xmlns:a16="http://schemas.microsoft.com/office/drawing/2014/main" id="{6E097C73-EA1B-42BB-8A18-F6A8028EC1FA}"/>
              </a:ext>
            </a:extLst>
          </p:cNvPr>
          <p:cNvSpPr txBox="1"/>
          <p:nvPr/>
        </p:nvSpPr>
        <p:spPr>
          <a:xfrm>
            <a:off x="18239108" y="8530621"/>
            <a:ext cx="25936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Robot </a:t>
            </a:r>
            <a:r>
              <a:rPr lang="es-NI" sz="2000" b="1" dirty="0"/>
              <a:t>Cartesiano</a:t>
            </a:r>
          </a:p>
        </p:txBody>
      </p:sp>
      <p:pic>
        <p:nvPicPr>
          <p:cNvPr id="20" name="Imagen 19">
            <a:extLst>
              <a:ext uri="{FF2B5EF4-FFF2-40B4-BE49-F238E27FC236}">
                <a16:creationId xmlns:a16="http://schemas.microsoft.com/office/drawing/2014/main" id="{D4092066-6433-4839-BA01-3CF8594D833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15137"/>
          <a:stretch/>
        </p:blipFill>
        <p:spPr>
          <a:xfrm>
            <a:off x="18277173" y="11232192"/>
            <a:ext cx="2278621" cy="1875691"/>
          </a:xfrm>
          <a:prstGeom prst="rect">
            <a:avLst/>
          </a:prstGeom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029B4CB7-A050-49E7-AC3D-B448773C928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071599" y="11250312"/>
            <a:ext cx="2343530" cy="1839450"/>
          </a:xfrm>
          <a:prstGeom prst="rect">
            <a:avLst/>
          </a:prstGeom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4C6F5E29-748E-4B60-A9A2-4CD8A4CC7B33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86" t="18965" r="23141" b="10047"/>
          <a:stretch/>
        </p:blipFill>
        <p:spPr>
          <a:xfrm>
            <a:off x="21087928" y="8861919"/>
            <a:ext cx="2417263" cy="2254466"/>
          </a:xfrm>
          <a:prstGeom prst="rect">
            <a:avLst/>
          </a:prstGeom>
        </p:spPr>
      </p:pic>
      <p:sp>
        <p:nvSpPr>
          <p:cNvPr id="26" name="CuadroTexto 25">
            <a:extLst>
              <a:ext uri="{FF2B5EF4-FFF2-40B4-BE49-F238E27FC236}">
                <a16:creationId xmlns:a16="http://schemas.microsoft.com/office/drawing/2014/main" id="{686A86A4-0842-4D3E-8ECF-F6BBC002CBBF}"/>
              </a:ext>
            </a:extLst>
          </p:cNvPr>
          <p:cNvSpPr txBox="1"/>
          <p:nvPr/>
        </p:nvSpPr>
        <p:spPr>
          <a:xfrm>
            <a:off x="20974059" y="8519335"/>
            <a:ext cx="25936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Robot </a:t>
            </a:r>
            <a:r>
              <a:rPr lang="es-NI" sz="2000" b="1" dirty="0"/>
              <a:t>Antropomórfico</a:t>
            </a:r>
          </a:p>
        </p:txBody>
      </p:sp>
    </p:spTree>
    <p:extLst>
      <p:ext uri="{BB962C8B-B14F-4D97-AF65-F5344CB8AC3E}">
        <p14:creationId xmlns:p14="http://schemas.microsoft.com/office/powerpoint/2010/main" val="2873902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9" grpId="0"/>
      <p:bldP spid="9" grpId="1"/>
      <p:bldP spid="19" grpId="0"/>
      <p:bldP spid="19" grpId="1"/>
      <p:bldP spid="26" grpId="0"/>
      <p:bldP spid="26" grpId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76E7A5FE-37FD-48F7-9F8D-C0990827E569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558" t="17718"/>
          <a:stretch/>
        </p:blipFill>
        <p:spPr bwMode="auto">
          <a:xfrm>
            <a:off x="15507221" y="9113361"/>
            <a:ext cx="5185841" cy="356600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EBEAD9B1-87DC-426C-9030-F98F4E3EF9E5}"/>
              </a:ext>
            </a:extLst>
          </p:cNvPr>
          <p:cNvSpPr txBox="1"/>
          <p:nvPr/>
        </p:nvSpPr>
        <p:spPr>
          <a:xfrm>
            <a:off x="18834268" y="9698862"/>
            <a:ext cx="4849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X</a:t>
            </a:r>
            <a:endParaRPr lang="es-ES" sz="2000" b="1" dirty="0">
              <a:solidFill>
                <a:srgbClr val="FF0000"/>
              </a:solidFill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912D88A-9E22-4EE3-A56E-936FA29F9E95}"/>
              </a:ext>
            </a:extLst>
          </p:cNvPr>
          <p:cNvSpPr txBox="1"/>
          <p:nvPr/>
        </p:nvSpPr>
        <p:spPr>
          <a:xfrm>
            <a:off x="19419387" y="9113361"/>
            <a:ext cx="4849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</a:rPr>
              <a:t>Z</a:t>
            </a:r>
            <a:endParaRPr lang="es-ES" sz="2000" b="1" dirty="0">
              <a:solidFill>
                <a:srgbClr val="0070C0"/>
              </a:solidFill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DA3353E6-A5EA-4316-B973-B044F73AE4E4}"/>
              </a:ext>
            </a:extLst>
          </p:cNvPr>
          <p:cNvSpPr txBox="1"/>
          <p:nvPr/>
        </p:nvSpPr>
        <p:spPr>
          <a:xfrm>
            <a:off x="19763665" y="9898917"/>
            <a:ext cx="4849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54D321"/>
                </a:solidFill>
              </a:rPr>
              <a:t>Y</a:t>
            </a:r>
            <a:endParaRPr lang="es-ES" sz="2000" b="1" dirty="0">
              <a:solidFill>
                <a:srgbClr val="54D321"/>
              </a:solidFill>
            </a:endParaRPr>
          </a:p>
        </p:txBody>
      </p:sp>
      <p:sp>
        <p:nvSpPr>
          <p:cNvPr id="8" name="Flecha: curvada hacia la derecha 7">
            <a:extLst>
              <a:ext uri="{FF2B5EF4-FFF2-40B4-BE49-F238E27FC236}">
                <a16:creationId xmlns:a16="http://schemas.microsoft.com/office/drawing/2014/main" id="{57EE2131-71CF-4CE9-887C-78570F8202B3}"/>
              </a:ext>
            </a:extLst>
          </p:cNvPr>
          <p:cNvSpPr/>
          <p:nvPr/>
        </p:nvSpPr>
        <p:spPr>
          <a:xfrm>
            <a:off x="16016287" y="10860066"/>
            <a:ext cx="705960" cy="588723"/>
          </a:xfrm>
          <a:prstGeom prst="curved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AC6CB0F5-8409-4E32-A3BD-D569AD4B82B8}"/>
              </a:ext>
            </a:extLst>
          </p:cNvPr>
          <p:cNvSpPr txBox="1"/>
          <p:nvPr/>
        </p:nvSpPr>
        <p:spPr>
          <a:xfrm>
            <a:off x="16016287" y="10528306"/>
            <a:ext cx="7475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FF00"/>
                </a:solidFill>
              </a:rPr>
              <a:t>30º</a:t>
            </a:r>
            <a:endParaRPr lang="es-ES" sz="2000" b="1" dirty="0">
              <a:solidFill>
                <a:srgbClr val="FFFF00"/>
              </a:solidFill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282AB851-2855-4448-9863-698256BF0DA0}"/>
              </a:ext>
            </a:extLst>
          </p:cNvPr>
          <p:cNvSpPr txBox="1"/>
          <p:nvPr/>
        </p:nvSpPr>
        <p:spPr>
          <a:xfrm>
            <a:off x="16193739" y="11580494"/>
            <a:ext cx="7475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{B}</a:t>
            </a:r>
            <a:endParaRPr lang="es-ES" sz="2000" b="1" dirty="0">
              <a:solidFill>
                <a:schemeClr val="bg1"/>
              </a:solidFill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9E0E38D9-495B-4BA2-9A6F-7AA6C0939001}"/>
              </a:ext>
            </a:extLst>
          </p:cNvPr>
          <p:cNvSpPr txBox="1"/>
          <p:nvPr/>
        </p:nvSpPr>
        <p:spPr>
          <a:xfrm>
            <a:off x="19482072" y="9557132"/>
            <a:ext cx="7475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{A}</a:t>
            </a:r>
            <a:endParaRPr lang="es-ES" sz="2000" b="1" dirty="0">
              <a:solidFill>
                <a:schemeClr val="bg1"/>
              </a:solidFill>
            </a:endParaRPr>
          </a:p>
        </p:txBody>
      </p:sp>
      <p:pic>
        <p:nvPicPr>
          <p:cNvPr id="20" name="Marcador de contenido 3">
            <a:extLst>
              <a:ext uri="{FF2B5EF4-FFF2-40B4-BE49-F238E27FC236}">
                <a16:creationId xmlns:a16="http://schemas.microsoft.com/office/drawing/2014/main" id="{D9563D2A-D32C-4FCB-AD18-C29A8013EACC}"/>
              </a:ext>
            </a:extLst>
          </p:cNvPr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77" t="62659" r="59580" b="1662"/>
          <a:stretch/>
        </p:blipFill>
        <p:spPr bwMode="auto">
          <a:xfrm>
            <a:off x="9068845" y="9113360"/>
            <a:ext cx="939452" cy="154628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7064903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655F548-0066-4B5E-AC77-80935E53B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 dirty="0"/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36B805C6-81AE-424F-A195-752CC904C9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40994" y="7754442"/>
            <a:ext cx="3834378" cy="3632976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07E1E630-55DB-4485-97B6-4F0F7FA10D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13946" y="8897769"/>
            <a:ext cx="6134602" cy="1774241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F58A440C-7620-4358-886A-AFA95DA18C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63983" y="11387418"/>
            <a:ext cx="3834378" cy="2899164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714A701E-43FE-4CC1-B4F0-AFB2AF516D59}"/>
              </a:ext>
            </a:extLst>
          </p:cNvPr>
          <p:cNvSpPr txBox="1"/>
          <p:nvPr/>
        </p:nvSpPr>
        <p:spPr>
          <a:xfrm>
            <a:off x="10971045" y="12809174"/>
            <a:ext cx="7475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FF00"/>
                </a:solidFill>
              </a:rPr>
              <a:t>l1</a:t>
            </a:r>
            <a:endParaRPr lang="es-ES" sz="2000" b="1" dirty="0">
              <a:solidFill>
                <a:srgbClr val="FFFF00"/>
              </a:solidFill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21C29B58-8547-4B41-9D93-9285CD835A8F}"/>
              </a:ext>
            </a:extLst>
          </p:cNvPr>
          <p:cNvPicPr/>
          <p:nvPr/>
        </p:nvPicPr>
        <p:blipFill rotWithShape="1">
          <a:blip r:embed="rId6"/>
          <a:srcRect l="41406" t="16152" r="15392" b="9354"/>
          <a:stretch/>
        </p:blipFill>
        <p:spPr>
          <a:xfrm>
            <a:off x="14286972" y="11160624"/>
            <a:ext cx="3368842" cy="3125958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B8B77DB7-B774-4366-ADC1-919059F14285}"/>
              </a:ext>
            </a:extLst>
          </p:cNvPr>
          <p:cNvSpPr txBox="1"/>
          <p:nvPr/>
        </p:nvSpPr>
        <p:spPr>
          <a:xfrm>
            <a:off x="10971046" y="11712099"/>
            <a:ext cx="7475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FF00"/>
                </a:solidFill>
              </a:rPr>
              <a:t>l2</a:t>
            </a:r>
            <a:endParaRPr lang="es-ES" sz="2000" b="1" dirty="0">
              <a:solidFill>
                <a:srgbClr val="FFFF00"/>
              </a:solidFill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6D4CFA3A-79A0-4510-BEB5-3E9E8537E3A1}"/>
              </a:ext>
            </a:extLst>
          </p:cNvPr>
          <p:cNvSpPr txBox="1"/>
          <p:nvPr/>
        </p:nvSpPr>
        <p:spPr>
          <a:xfrm>
            <a:off x="12415450" y="12164122"/>
            <a:ext cx="7475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FF00"/>
                </a:solidFill>
              </a:rPr>
              <a:t>l3</a:t>
            </a:r>
            <a:endParaRPr lang="es-ES" sz="20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831278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Marcador de contenido 11">
            <a:extLst>
              <a:ext uri="{FF2B5EF4-FFF2-40B4-BE49-F238E27FC236}">
                <a16:creationId xmlns:a16="http://schemas.microsoft.com/office/drawing/2014/main" id="{85D3268C-B6DB-488B-8EE4-37B3D79E6EFF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24313" y="3131911"/>
            <a:ext cx="22003430" cy="12510861"/>
          </a:xfrm>
          <a:prstGeom prst="rect">
            <a:avLst/>
          </a:prstGeom>
        </p:spPr>
      </p:pic>
      <p:sp>
        <p:nvSpPr>
          <p:cNvPr id="13" name="Rectángulo 12">
            <a:extLst>
              <a:ext uri="{FF2B5EF4-FFF2-40B4-BE49-F238E27FC236}">
                <a16:creationId xmlns:a16="http://schemas.microsoft.com/office/drawing/2014/main" id="{8D8BD158-A0A3-4450-8713-192C2D74AA60}"/>
              </a:ext>
            </a:extLst>
          </p:cNvPr>
          <p:cNvSpPr/>
          <p:nvPr/>
        </p:nvSpPr>
        <p:spPr>
          <a:xfrm>
            <a:off x="5197133" y="3654137"/>
            <a:ext cx="2509953" cy="117912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860867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a 2">
            <a:extLst>
              <a:ext uri="{FF2B5EF4-FFF2-40B4-BE49-F238E27FC236}">
                <a16:creationId xmlns:a16="http://schemas.microsoft.com/office/drawing/2014/main" id="{FA5D2A53-D8C1-4C94-9960-D6EB69F5929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92372993"/>
              </p:ext>
            </p:extLst>
          </p:nvPr>
        </p:nvGraphicFramePr>
        <p:xfrm>
          <a:off x="5338764" y="1890712"/>
          <a:ext cx="20819608" cy="13882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9" name="Picture 5">
            <a:extLst>
              <a:ext uri="{FF2B5EF4-FFF2-40B4-BE49-F238E27FC236}">
                <a16:creationId xmlns:a16="http://schemas.microsoft.com/office/drawing/2014/main" id="{0B2CC473-7922-4BFE-B2D9-D6D8FBEE16B3}"/>
              </a:ext>
            </a:extLst>
          </p:cNvPr>
          <p:cNvPicPr/>
          <p:nvPr/>
        </p:nvPicPr>
        <p:blipFill>
          <a:blip r:embed="rId7"/>
          <a:stretch>
            <a:fillRect/>
          </a:stretch>
        </p:blipFill>
        <p:spPr>
          <a:xfrm>
            <a:off x="14068196" y="7596171"/>
            <a:ext cx="3360744" cy="247177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89717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FB8D63A1-F04D-4DC7-A68B-70CFFFBAD33F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93484" y="1792966"/>
            <a:ext cx="22787201" cy="11759747"/>
          </a:xfrm>
          <a:prstGeom prst="rect">
            <a:avLst/>
          </a:prstGeom>
        </p:spPr>
      </p:pic>
      <p:sp>
        <p:nvSpPr>
          <p:cNvPr id="13" name="Rectángulo 12">
            <a:extLst>
              <a:ext uri="{FF2B5EF4-FFF2-40B4-BE49-F238E27FC236}">
                <a16:creationId xmlns:a16="http://schemas.microsoft.com/office/drawing/2014/main" id="{8D8BD158-A0A3-4450-8713-192C2D74AA60}"/>
              </a:ext>
            </a:extLst>
          </p:cNvPr>
          <p:cNvSpPr/>
          <p:nvPr/>
        </p:nvSpPr>
        <p:spPr>
          <a:xfrm>
            <a:off x="22244162" y="10936679"/>
            <a:ext cx="2836523" cy="242009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826613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Marcador de contenido 8">
            <a:extLst>
              <a:ext uri="{FF2B5EF4-FFF2-40B4-BE49-F238E27FC236}">
                <a16:creationId xmlns:a16="http://schemas.microsoft.com/office/drawing/2014/main" id="{DF6765B9-B050-4530-84D3-E174AE63CC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5934" y="7361595"/>
            <a:ext cx="11258550" cy="5124448"/>
          </a:xfr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711746AA-0B3C-4A77-90A8-B29543866F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3607" y="7360882"/>
            <a:ext cx="8802327" cy="5125166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02989EB8-3B75-435F-BC1E-A67CC0E1F4A4}"/>
              </a:ext>
            </a:extLst>
          </p:cNvPr>
          <p:cNvSpPr txBox="1"/>
          <p:nvPr/>
        </p:nvSpPr>
        <p:spPr>
          <a:xfrm>
            <a:off x="6838951" y="12616191"/>
            <a:ext cx="2305049" cy="523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99" dirty="0"/>
              <a:t>a)</a:t>
            </a:r>
            <a:endParaRPr lang="es-ES" sz="2799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8E545042-1AF8-4484-8FAB-9D68628FD426}"/>
              </a:ext>
            </a:extLst>
          </p:cNvPr>
          <p:cNvSpPr txBox="1"/>
          <p:nvPr/>
        </p:nvSpPr>
        <p:spPr>
          <a:xfrm>
            <a:off x="17887951" y="12616191"/>
            <a:ext cx="2305049" cy="523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99" dirty="0"/>
              <a:t>b)</a:t>
            </a:r>
            <a:endParaRPr lang="es-ES" sz="2799" dirty="0"/>
          </a:p>
        </p:txBody>
      </p:sp>
    </p:spTree>
    <p:extLst>
      <p:ext uri="{BB962C8B-B14F-4D97-AF65-F5344CB8AC3E}">
        <p14:creationId xmlns:p14="http://schemas.microsoft.com/office/powerpoint/2010/main" val="30900300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uadroTexto 11">
            <a:extLst>
              <a:ext uri="{FF2B5EF4-FFF2-40B4-BE49-F238E27FC236}">
                <a16:creationId xmlns:a16="http://schemas.microsoft.com/office/drawing/2014/main" id="{02989EB8-3B75-435F-BC1E-A67CC0E1F4A4}"/>
              </a:ext>
            </a:extLst>
          </p:cNvPr>
          <p:cNvSpPr txBox="1"/>
          <p:nvPr/>
        </p:nvSpPr>
        <p:spPr>
          <a:xfrm>
            <a:off x="7174323" y="12505097"/>
            <a:ext cx="2305049" cy="523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99" dirty="0"/>
              <a:t>a)</a:t>
            </a:r>
            <a:endParaRPr lang="es-ES" sz="2799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8E545042-1AF8-4484-8FAB-9D68628FD426}"/>
              </a:ext>
            </a:extLst>
          </p:cNvPr>
          <p:cNvSpPr txBox="1"/>
          <p:nvPr/>
        </p:nvSpPr>
        <p:spPr>
          <a:xfrm>
            <a:off x="14863763" y="12505097"/>
            <a:ext cx="2305049" cy="523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99" dirty="0"/>
              <a:t>b)</a:t>
            </a:r>
            <a:endParaRPr lang="es-ES" sz="2799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6BD6CE1F-8149-4800-BBA3-8649B554F7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7762" y="7566057"/>
            <a:ext cx="7478170" cy="4715532"/>
          </a:xfrm>
          <a:prstGeom prst="rect">
            <a:avLst/>
          </a:prstGeom>
        </p:spPr>
      </p:pic>
      <p:pic>
        <p:nvPicPr>
          <p:cNvPr id="7" name="Marcador de contenido 6">
            <a:extLst>
              <a:ext uri="{FF2B5EF4-FFF2-40B4-BE49-F238E27FC236}">
                <a16:creationId xmlns:a16="http://schemas.microsoft.com/office/drawing/2014/main" id="{BF569FE4-7E6C-4F40-90AC-4EE565D159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7756" y="7566057"/>
            <a:ext cx="9377070" cy="4715532"/>
          </a:xfrm>
        </p:spPr>
      </p:pic>
    </p:spTree>
    <p:extLst>
      <p:ext uri="{BB962C8B-B14F-4D97-AF65-F5344CB8AC3E}">
        <p14:creationId xmlns:p14="http://schemas.microsoft.com/office/powerpoint/2010/main" val="2150073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uadroTexto 11">
            <a:extLst>
              <a:ext uri="{FF2B5EF4-FFF2-40B4-BE49-F238E27FC236}">
                <a16:creationId xmlns:a16="http://schemas.microsoft.com/office/drawing/2014/main" id="{02989EB8-3B75-435F-BC1E-A67CC0E1F4A4}"/>
              </a:ext>
            </a:extLst>
          </p:cNvPr>
          <p:cNvSpPr txBox="1"/>
          <p:nvPr/>
        </p:nvSpPr>
        <p:spPr>
          <a:xfrm>
            <a:off x="7174323" y="11981877"/>
            <a:ext cx="2305049" cy="523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99" dirty="0"/>
              <a:t>a)</a:t>
            </a:r>
            <a:endParaRPr lang="es-ES" sz="2799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8E545042-1AF8-4484-8FAB-9D68628FD426}"/>
              </a:ext>
            </a:extLst>
          </p:cNvPr>
          <p:cNvSpPr txBox="1"/>
          <p:nvPr/>
        </p:nvSpPr>
        <p:spPr>
          <a:xfrm>
            <a:off x="14863763" y="11981877"/>
            <a:ext cx="2305049" cy="523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99" dirty="0"/>
              <a:t>b)</a:t>
            </a:r>
            <a:endParaRPr lang="es-ES" sz="2799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C572A3E-AC2C-4B17-AF17-D820E86988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1955" y="7661320"/>
            <a:ext cx="8524876" cy="4314824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D86E04F9-4781-4CE1-A04C-A9580C808CD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45"/>
          <a:stretch/>
        </p:blipFill>
        <p:spPr>
          <a:xfrm>
            <a:off x="5211737" y="7661320"/>
            <a:ext cx="6230220" cy="4314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409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uadroTexto 11">
            <a:extLst>
              <a:ext uri="{FF2B5EF4-FFF2-40B4-BE49-F238E27FC236}">
                <a16:creationId xmlns:a16="http://schemas.microsoft.com/office/drawing/2014/main" id="{02989EB8-3B75-435F-BC1E-A67CC0E1F4A4}"/>
              </a:ext>
            </a:extLst>
          </p:cNvPr>
          <p:cNvSpPr txBox="1"/>
          <p:nvPr/>
        </p:nvSpPr>
        <p:spPr>
          <a:xfrm>
            <a:off x="7816624" y="11993153"/>
            <a:ext cx="2305049" cy="523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99" dirty="0"/>
              <a:t>a)</a:t>
            </a:r>
            <a:endParaRPr lang="es-ES" sz="2799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8E545042-1AF8-4484-8FAB-9D68628FD426}"/>
              </a:ext>
            </a:extLst>
          </p:cNvPr>
          <p:cNvSpPr txBox="1"/>
          <p:nvPr/>
        </p:nvSpPr>
        <p:spPr>
          <a:xfrm>
            <a:off x="14863763" y="11981877"/>
            <a:ext cx="2305049" cy="523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99" dirty="0"/>
              <a:t>b)</a:t>
            </a:r>
            <a:endParaRPr lang="es-ES" sz="2799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E6CCD3C3-A447-4DA8-A3BF-AA3EDE623E7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86"/>
          <a:stretch/>
        </p:blipFill>
        <p:spPr>
          <a:xfrm>
            <a:off x="11470618" y="7834629"/>
            <a:ext cx="9921530" cy="4076699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4040E1EB-1562-4678-B620-AA67029E197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49"/>
          <a:stretch/>
        </p:blipFill>
        <p:spPr>
          <a:xfrm>
            <a:off x="6082674" y="7869902"/>
            <a:ext cx="5772957" cy="4076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47855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4605</TotalTime>
  <Words>1027</Words>
  <Application>Microsoft Office PowerPoint</Application>
  <PresentationFormat>Personalizado</PresentationFormat>
  <Paragraphs>249</Paragraphs>
  <Slides>50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50</vt:i4>
      </vt:variant>
    </vt:vector>
  </HeadingPairs>
  <TitlesOfParts>
    <vt:vector size="55" baseType="lpstr">
      <vt:lpstr>Arial</vt:lpstr>
      <vt:lpstr>Calibri</vt:lpstr>
      <vt:lpstr>Calibri Light</vt:lpstr>
      <vt:lpstr>Consolas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Yesser Morales</dc:creator>
  <cp:lastModifiedBy>Yesser Morales</cp:lastModifiedBy>
  <cp:revision>138</cp:revision>
  <dcterms:created xsi:type="dcterms:W3CDTF">2019-01-20T17:33:17Z</dcterms:created>
  <dcterms:modified xsi:type="dcterms:W3CDTF">2019-08-24T06:39:05Z</dcterms:modified>
</cp:coreProperties>
</file>